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01" r:id="rId4"/>
    <p:sldId id="269" r:id="rId5"/>
    <p:sldId id="302" r:id="rId6"/>
    <p:sldId id="303" r:id="rId7"/>
    <p:sldId id="305" r:id="rId8"/>
    <p:sldId id="304" r:id="rId9"/>
    <p:sldId id="312" r:id="rId10"/>
    <p:sldId id="306" r:id="rId11"/>
    <p:sldId id="313" r:id="rId12"/>
    <p:sldId id="307" r:id="rId13"/>
    <p:sldId id="309" r:id="rId14"/>
    <p:sldId id="310" r:id="rId15"/>
    <p:sldId id="308" r:id="rId16"/>
    <p:sldId id="311" r:id="rId17"/>
    <p:sldId id="315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720"/>
  </p:normalViewPr>
  <p:slideViewPr>
    <p:cSldViewPr snapToGrid="0" snapToObjects="1">
      <p:cViewPr>
        <p:scale>
          <a:sx n="73" d="100"/>
          <a:sy n="73" d="100"/>
        </p:scale>
        <p:origin x="5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8A022-432A-FB41-86D4-8A75654FF9F7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4B9D6-78DA-894C-AE6E-94BCEA6DC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recuperar</a:t>
            </a:r>
            <a:r>
              <a:rPr lang="en-US" dirty="0"/>
              <a:t> la imagen?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introducir</a:t>
            </a:r>
            <a:r>
              <a:rPr lang="en-US" dirty="0"/>
              <a:t> la </a:t>
            </a:r>
            <a:r>
              <a:rPr lang="en-US" dirty="0" err="1"/>
              <a:t>nocion</a:t>
            </a:r>
            <a:r>
              <a:rPr lang="en-US" dirty="0"/>
              <a:t> de </a:t>
            </a:r>
            <a:r>
              <a:rPr lang="en-US" dirty="0" err="1"/>
              <a:t>correlacion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generacion</a:t>
            </a:r>
            <a:r>
              <a:rPr lang="en-US" dirty="0"/>
              <a:t> de pares </a:t>
            </a:r>
            <a:r>
              <a:rPr lang="en-US" dirty="0" err="1"/>
              <a:t>cuyas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, para un x1 dado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x2 con mayor </a:t>
            </a:r>
            <a:r>
              <a:rPr lang="en-US" dirty="0" err="1"/>
              <a:t>probabilidad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6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8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 setup for obtaining the spatial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Debo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el ghost y </a:t>
            </a:r>
            <a:r>
              <a:rPr lang="en-US" dirty="0" err="1"/>
              <a:t>ver</a:t>
            </a:r>
            <a:r>
              <a:rPr lang="en-US" dirty="0"/>
              <a:t> las </a:t>
            </a:r>
            <a:r>
              <a:rPr lang="en-US" dirty="0" err="1"/>
              <a:t>correlaciones</a:t>
            </a:r>
            <a:r>
              <a:rPr lang="en-US" dirty="0"/>
              <a:t> 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del Ghost ,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imagenes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de el </a:t>
            </a:r>
            <a:r>
              <a:rPr lang="en-US" dirty="0" err="1"/>
              <a:t>grupo</a:t>
            </a:r>
            <a:r>
              <a:rPr lang="en-US" dirty="0"/>
              <a:t>. </a:t>
            </a:r>
            <a:r>
              <a:rPr lang="en-US" dirty="0" err="1"/>
              <a:t>Diciendolo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EJES CON MAYOR INFORMACION, SIZE, UNIDADES. </a:t>
            </a:r>
            <a:r>
              <a:rPr lang="en-US" dirty="0" err="1"/>
              <a:t>Ghost_Inter.png</a:t>
            </a:r>
            <a:endParaRPr lang="en-US" dirty="0"/>
          </a:p>
          <a:p>
            <a:r>
              <a:rPr lang="en-US" dirty="0" err="1"/>
              <a:t>Ghost_L.png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8CE-C17E-F644-8154-38DC84172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3BBF6-0628-9B4B-AFF4-67C512196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914CD-58D2-C14A-B1CD-634E7D55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1FF1-179A-6549-809C-CFE1DC8B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80E60-3626-AB44-9325-E87121B1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D33E-A3E4-D848-A5A4-F78A91DB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C9F29-DA8D-BF44-9A57-F48BCEFA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F851-3143-A649-A4FC-DDB8829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F086-5DE0-4447-AE16-E0EFA839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BDA5-C263-E14D-A9B3-B74F12B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7759B-7B9C-2C4D-8EA6-E8103589E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99FC8-8E2F-D04C-B410-9E8D5D762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F752-F09A-CA49-AFE1-6CD20EE4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FC13-1DF2-EB4D-9420-B78A4D4A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17ACD-9445-7B4A-BB53-F234034A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B07A-9D3D-3342-B632-069750B8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BA86-1662-654C-8243-63D18E79C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EBE6-8318-2A48-A38A-D4EE7EF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68EC-F0DE-A64B-8277-F1FBE2A6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33810-34A2-F142-A040-50F80C93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9EEC-9933-274D-997E-4A431B48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D64E7-8805-6648-B3F5-60019F32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1E6-DB28-314D-98D9-C5E61902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C986-9D25-684E-86AE-854719EC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C713-C5D2-E047-A8AF-13B900D3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12C1-D40A-5F4D-B49E-48425AEE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80453-EFAD-AE40-9534-E2A329B6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4A46-E986-0945-AD20-EFCDEF6A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F017-E606-CD45-9BAC-9245CC14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5CFB-3739-CD44-8A6B-F37EE5F8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B04C2-B9B1-3C44-9DB9-8089C4AF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094-5A7C-EF4B-8524-30882A0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0E9F-F830-B946-90FE-73DE2C8C1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35293-95B8-9D46-A5BD-7A84A7A7C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22E59-BFED-A641-B764-51067CF17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CD73D-F12E-9942-B8E1-16A34C8EA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C185A-0555-F242-A01E-7F0E14A4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82BD0-CB6D-3446-B2CB-29036715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14AC9-DA8E-2A4B-A0B1-232F6612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4242-192B-6140-AD9E-C773C4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F9733-7529-5540-AA38-9E7CB485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1D2C-FEE8-9543-B746-30075D91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785-5C6A-B54F-9813-22555B6D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D3841-788F-4640-918A-DDAB6DF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0E9D-4004-9C4F-B43F-DBB92F59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73F78-C56D-EC48-936F-57C37E58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D32F-A55D-4F43-BEB9-49EEDFC0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B09E-4409-4B4A-9B77-A6B4B768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0361-B0F9-7D45-B1BC-42876776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A5FE0-5E85-DB4D-BD7B-C2E760A5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BC911-5837-224F-ACB6-0EA17FAC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3150-A374-934E-B317-73AF21FC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B8E5-3E42-D24C-86B5-90E3E0C7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CF753-02E7-EA4B-9273-65B81A66C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3DFE3-BE4E-3F41-B52B-C1B847779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C5FC-67B7-464E-BC4C-CF537081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6100-D63B-D04B-BB81-9AA770BF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68533-263F-BB4E-9D01-22CFCF51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6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31BD32-0595-D64C-A2A6-3867807E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04B2-317D-4341-923C-A9273A97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48AC-C61E-614F-9B17-F1DE97BDF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2DDE-430A-8044-ABC8-F059F7C11EA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8A698-2494-1D4B-9D5E-34428E47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FAC8-33E9-4745-B23F-8485F77A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(null)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(null)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(null)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0" Type="http://schemas.openxmlformats.org/officeDocument/2006/relationships/image" Target="../media/image5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(null)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(null)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(null)"/><Relationship Id="rId5" Type="http://schemas.openxmlformats.org/officeDocument/2006/relationships/image" Target="../media/image22.(null)"/><Relationship Id="rId4" Type="http://schemas.openxmlformats.org/officeDocument/2006/relationships/image" Target="../media/image21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9D3A-A176-E14C-AA7F-7CC33AEE7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Two-photon Imaging Using tunable Spatial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5BB8B-2A8D-4642-923A-C0401970F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Juan Sebastian Vargas</a:t>
            </a:r>
          </a:p>
          <a:p>
            <a:endParaRPr lang="en-US" dirty="0"/>
          </a:p>
          <a:p>
            <a:r>
              <a:rPr lang="en-US" dirty="0"/>
              <a:t>Advisor: Dra. Alejandra Valencia</a:t>
            </a:r>
          </a:p>
        </p:txBody>
      </p:sp>
    </p:spTree>
    <p:extLst>
      <p:ext uri="{BB962C8B-B14F-4D97-AF65-F5344CB8AC3E}">
        <p14:creationId xmlns:p14="http://schemas.microsoft.com/office/powerpoint/2010/main" val="316904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7D5E-DB22-8C43-9DA0-A10A68A3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1.Finding the correlated photons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3A657-A6B0-A741-B523-A2ABC218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690688"/>
            <a:ext cx="6045200" cy="497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63FE59-284A-AF44-A696-C31020BC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84286"/>
            <a:ext cx="1920112" cy="17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F610-DDBA-DA4E-A656-8108157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2. Measuring Spatial Correlations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498328-3935-0E47-823D-FE759A0D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5385" y="1690688"/>
            <a:ext cx="4737041" cy="4752642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FCC283-95E3-9A45-B3E9-7A317194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47843" cy="4532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182EB-C54E-7C4E-BB63-A28C0F519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492" y="0"/>
            <a:ext cx="4263927" cy="27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3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Alignment: Used Masks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FE036B-C7EE-0743-B8A9-9B694130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352800" y="1749584"/>
            <a:ext cx="5486400" cy="3657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33FFC-1E61-CA40-9030-5B4CB5EFE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2474"/>
            <a:ext cx="3619500" cy="3131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B6D8-1917-3D42-8928-0C718C6D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258" y="2139043"/>
            <a:ext cx="2914043" cy="28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14E8D3-02EE-504C-872D-D2F44707E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233" y="1690688"/>
            <a:ext cx="5283767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A291F-7A10-9F49-A973-E5B369B4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57" y="1696432"/>
            <a:ext cx="5467010" cy="450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5899D-B311-6F42-8C7C-3D7469470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26" y="148204"/>
            <a:ext cx="2345871" cy="17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9EB34-5289-1242-83AB-8586A8BD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17671" cy="437925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A1CAA1-AA75-A944-BF64-E37E4CCF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6422" y="1690688"/>
            <a:ext cx="5377492" cy="4428524"/>
          </a:xfr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AB3D7B63-7EAF-E948-BFB6-7A3E2A95D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5866720"/>
            <a:ext cx="1546691" cy="1031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0ABDD-46B2-D143-9B4F-6689D49E0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889" y="5866720"/>
            <a:ext cx="921957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DE07C-EED6-7A4F-B175-A0E63ABBE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723" y="0"/>
            <a:ext cx="3693104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5F7-85AD-9C46-9497-FF29D9F4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4. Two-photon Imaging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BE73D-6391-6242-8B00-9ECE80D9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2306"/>
            <a:ext cx="1474259" cy="1105694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CB4ACBFE-06DB-6946-96DF-79305B4E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987" y="5591892"/>
            <a:ext cx="1699617" cy="1133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2D4AB-FF0F-E24B-BB17-63DDAD919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14" y="77787"/>
            <a:ext cx="4582886" cy="3423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D433B-1D6F-F84F-9371-54C6FF73D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96" y="1978026"/>
            <a:ext cx="4583054" cy="3774280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37F2EEE-E16E-9D46-B00D-4F7AC2708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41987" y="2096813"/>
            <a:ext cx="4438813" cy="365549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DCECE-E176-2D4C-9A98-2D9C33893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9368" y="3907596"/>
            <a:ext cx="3582632" cy="2950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9596F-185F-9F45-835B-E1BE0AED3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0022" y="3112726"/>
            <a:ext cx="818542" cy="8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7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083-33B1-424D-8B00-01736B0B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C7FF43-D668-E04C-A9D9-86FEA289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2262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8C8F1-43AD-DF4E-BC4C-214EDD8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4" y="5943600"/>
            <a:ext cx="921957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C2444A-2A17-554D-8B09-965094D42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2" y="4272703"/>
            <a:ext cx="2400519" cy="2300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39D9B0-B9F3-2244-A9F8-478BAD787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3" t="6604" r="8650" b="11349"/>
          <a:stretch/>
        </p:blipFill>
        <p:spPr>
          <a:xfrm rot="5400000">
            <a:off x="8260238" y="3969593"/>
            <a:ext cx="2870341" cy="2906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A863-7CE1-D942-A94A-E34186F09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723" y="36391"/>
            <a:ext cx="4560278" cy="3755522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7DAF9E78-05FF-7B44-B7E0-D52EBC77E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431463" y="738373"/>
            <a:ext cx="1428473" cy="9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754A-2647-2E48-A2A8-BFB7CC3F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2B2B6-4577-554A-A8ED-95FB5B71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" b="5865"/>
          <a:stretch/>
        </p:blipFill>
        <p:spPr>
          <a:xfrm>
            <a:off x="7358820" y="1983425"/>
            <a:ext cx="3994980" cy="37658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C6A734-A65D-D74B-A5F4-A63EADEA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033" y="1690688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7BB2E-7B1D-C849-88A3-8ACBFD01A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261" y="224022"/>
            <a:ext cx="2157409" cy="17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92A62-452D-374B-A097-8E19FBB7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0857"/>
          </a:xfrm>
        </p:spPr>
        <p:txBody>
          <a:bodyPr>
            <a:normAutofit/>
          </a:bodyPr>
          <a:lstStyle/>
          <a:p>
            <a:r>
              <a:rPr lang="en-US" sz="3600" dirty="0"/>
              <a:t>Time Table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ADCE2-88BF-1C40-93C2-07D1E3B321C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A1A35-0B1A-7343-B4B0-8DA9810D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 and Practical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Bibliography Review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Laboratory Equipment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Writing First version, Theoretical Aspects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SPDC Source</a:t>
            </a:r>
          </a:p>
          <a:p>
            <a:pPr lvl="1"/>
            <a:r>
              <a:rPr lang="en-US" dirty="0"/>
              <a:t>4.     Understanding SPDC process</a:t>
            </a:r>
          </a:p>
          <a:p>
            <a:pPr lvl="1"/>
            <a:r>
              <a:rPr lang="en-US" dirty="0"/>
              <a:t>5.     Learning how to control the waist pump</a:t>
            </a:r>
          </a:p>
          <a:p>
            <a:pPr marL="800100" lvl="1" indent="-342900">
              <a:buAutoNum type="arabicPeriod" startAt="6"/>
            </a:pPr>
            <a:r>
              <a:rPr lang="en-US" dirty="0"/>
              <a:t>Measuring Different Spatial Correlations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Lens less Two-photon Imaging</a:t>
            </a:r>
          </a:p>
          <a:p>
            <a:pPr lvl="1"/>
            <a:r>
              <a:rPr lang="en-US" dirty="0"/>
              <a:t>7.     Experimental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 and Analysis</a:t>
            </a:r>
          </a:p>
          <a:p>
            <a:pPr marL="800100" lvl="1" indent="-342900">
              <a:buAutoNum type="arabicPeriod" startAt="8"/>
            </a:pPr>
            <a:r>
              <a:rPr lang="en-US" dirty="0"/>
              <a:t>Data Acquisition</a:t>
            </a:r>
          </a:p>
          <a:p>
            <a:pPr marL="800100" lvl="1" indent="-342900">
              <a:buAutoNum type="arabicPeriod" startAt="8"/>
            </a:pPr>
            <a:r>
              <a:rPr lang="en-US" dirty="0"/>
              <a:t>Data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 and Presentations</a:t>
            </a:r>
          </a:p>
          <a:p>
            <a:pPr lvl="1"/>
            <a:r>
              <a:rPr lang="en-US" dirty="0"/>
              <a:t>10.    Document writing</a:t>
            </a:r>
          </a:p>
          <a:p>
            <a:pPr lvl="1"/>
            <a:r>
              <a:rPr lang="en-US" dirty="0"/>
              <a:t>11.    30% presentation</a:t>
            </a:r>
          </a:p>
          <a:p>
            <a:pPr lvl="1"/>
            <a:r>
              <a:rPr lang="en-US" dirty="0"/>
              <a:t>12.    Quantum Optics Seminar presentation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0F6AA6-4828-1D48-9667-5863213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40543"/>
              </p:ext>
            </p:extLst>
          </p:nvPr>
        </p:nvGraphicFramePr>
        <p:xfrm>
          <a:off x="5183189" y="831850"/>
          <a:ext cx="6069770" cy="50371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521">
                  <a:extLst>
                    <a:ext uri="{9D8B030D-6E8A-4147-A177-3AD203B41FA5}">
                      <a16:colId xmlns:a16="http://schemas.microsoft.com/office/drawing/2014/main" val="430380461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627388999"/>
                    </a:ext>
                  </a:extLst>
                </a:gridCol>
                <a:gridCol w="274394">
                  <a:extLst>
                    <a:ext uri="{9D8B030D-6E8A-4147-A177-3AD203B41FA5}">
                      <a16:colId xmlns:a16="http://schemas.microsoft.com/office/drawing/2014/main" val="672943441"/>
                    </a:ext>
                  </a:extLst>
                </a:gridCol>
                <a:gridCol w="342992">
                  <a:extLst>
                    <a:ext uri="{9D8B030D-6E8A-4147-A177-3AD203B41FA5}">
                      <a16:colId xmlns:a16="http://schemas.microsoft.com/office/drawing/2014/main" val="262275231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883675506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3998466122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2354349856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08945256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571012663"/>
                    </a:ext>
                  </a:extLst>
                </a:gridCol>
                <a:gridCol w="365858">
                  <a:extLst>
                    <a:ext uri="{9D8B030D-6E8A-4147-A177-3AD203B41FA5}">
                      <a16:colId xmlns:a16="http://schemas.microsoft.com/office/drawing/2014/main" val="3332781220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1470968941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3090475636"/>
                    </a:ext>
                  </a:extLst>
                </a:gridCol>
                <a:gridCol w="411591">
                  <a:extLst>
                    <a:ext uri="{9D8B030D-6E8A-4147-A177-3AD203B41FA5}">
                      <a16:colId xmlns:a16="http://schemas.microsoft.com/office/drawing/2014/main" val="2369305412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1062898857"/>
                    </a:ext>
                  </a:extLst>
                </a:gridCol>
                <a:gridCol w="434457">
                  <a:extLst>
                    <a:ext uri="{9D8B030D-6E8A-4147-A177-3AD203B41FA5}">
                      <a16:colId xmlns:a16="http://schemas.microsoft.com/office/drawing/2014/main" val="1554029763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660040436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3076759128"/>
                    </a:ext>
                  </a:extLst>
                </a:gridCol>
              </a:tblGrid>
              <a:tr h="5841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06642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3916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49370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320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2980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4927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477795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16391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61327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3499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8768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79467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34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E49E-80DF-6B4C-94C7-DD112E6C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A30DC-0E62-FF4F-B9F2-E7F0236A43A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708F-177A-A74D-B6CA-FA99B8AE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pump waist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new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Two-photon Imaging with the used masks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Results</a:t>
            </a:r>
          </a:p>
        </p:txBody>
      </p:sp>
    </p:spTree>
    <p:extLst>
      <p:ext uri="{BB962C8B-B14F-4D97-AF65-F5344CB8AC3E}">
        <p14:creationId xmlns:p14="http://schemas.microsoft.com/office/powerpoint/2010/main" val="41789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A698-A8A5-7F45-B1ED-37CB6C60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F157-61E3-8E45-B22C-DE9C626D9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Imaging and Two-photon Imaging</a:t>
            </a:r>
          </a:p>
          <a:p>
            <a:r>
              <a:rPr lang="en-US" dirty="0"/>
              <a:t>Spatial Correlations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Theory</a:t>
            </a:r>
          </a:p>
          <a:p>
            <a:r>
              <a:rPr lang="en-US" dirty="0"/>
              <a:t>Experimental Procedure</a:t>
            </a:r>
          </a:p>
          <a:p>
            <a:r>
              <a:rPr lang="en-US" dirty="0"/>
              <a:t>Theory vs. Experiment</a:t>
            </a:r>
          </a:p>
          <a:p>
            <a:r>
              <a:rPr lang="en-US" dirty="0"/>
              <a:t>Time Table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2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4" name="Object 4">
            <a:extLst>
              <a:ext uri="{FF2B5EF4-FFF2-40B4-BE49-F238E27FC236}">
                <a16:creationId xmlns:a16="http://schemas.microsoft.com/office/drawing/2014/main" id="{68C0EF66-9676-0C48-941B-DD60ABCE9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134952"/>
              </p:ext>
            </p:extLst>
          </p:nvPr>
        </p:nvGraphicFramePr>
        <p:xfrm>
          <a:off x="4062414" y="1714500"/>
          <a:ext cx="53816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4" imgW="3587750" imgH="1905000" progId="Paint.Picture">
                  <p:embed/>
                </p:oleObj>
              </mc:Choice>
              <mc:Fallback>
                <p:oleObj name="Bitmap Image" r:id="rId4" imgW="3587750" imgH="1905000" progId="Paint.Picture">
                  <p:embed/>
                  <p:pic>
                    <p:nvPicPr>
                      <p:cNvPr id="6154" name="Object 4">
                        <a:extLst>
                          <a:ext uri="{FF2B5EF4-FFF2-40B4-BE49-F238E27FC236}">
                            <a16:creationId xmlns:a16="http://schemas.microsoft.com/office/drawing/2014/main" id="{68C0EF66-9676-0C48-941B-DD60ABCE9C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4" y="1714500"/>
                        <a:ext cx="5381625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61" name="Group 13">
            <a:extLst>
              <a:ext uri="{FF2B5EF4-FFF2-40B4-BE49-F238E27FC236}">
                <a16:creationId xmlns:a16="http://schemas.microsoft.com/office/drawing/2014/main" id="{A8EDE081-C572-D44C-B6EA-0CD8289EE20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143001"/>
            <a:ext cx="6553200" cy="4659313"/>
            <a:chOff x="864" y="720"/>
            <a:chExt cx="4128" cy="2935"/>
          </a:xfrm>
        </p:grpSpPr>
        <p:graphicFrame>
          <p:nvGraphicFramePr>
            <p:cNvPr id="6152" name="Object 2">
              <a:extLst>
                <a:ext uri="{FF2B5EF4-FFF2-40B4-BE49-F238E27FC236}">
                  <a16:creationId xmlns:a16="http://schemas.microsoft.com/office/drawing/2014/main" id="{34D3D4A8-5D4A-D649-A1E5-5A65278EB2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3168"/>
            <a:ext cx="912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Equation" r:id="rId6" imgW="2197100" imgH="1168400" progId="Equation.3">
                    <p:embed/>
                  </p:oleObj>
                </mc:Choice>
                <mc:Fallback>
                  <p:oleObj name="Equation" r:id="rId6" imgW="2197100" imgH="1168400" progId="Equation.3">
                    <p:embed/>
                    <p:pic>
                      <p:nvPicPr>
                        <p:cNvPr id="6152" name="Object 2">
                          <a:extLst>
                            <a:ext uri="{FF2B5EF4-FFF2-40B4-BE49-F238E27FC236}">
                              <a16:creationId xmlns:a16="http://schemas.microsoft.com/office/drawing/2014/main" id="{34D3D4A8-5D4A-D649-A1E5-5A65278EB2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168"/>
                          <a:ext cx="912" cy="487"/>
                        </a:xfrm>
                        <a:prstGeom prst="rect">
                          <a:avLst/>
                        </a:prstGeom>
                        <a:noFill/>
                        <a:ln w="57150">
                          <a:solidFill>
                            <a:srgbClr val="9900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Text Box 7">
              <a:extLst>
                <a:ext uri="{FF2B5EF4-FFF2-40B4-BE49-F238E27FC236}">
                  <a16:creationId xmlns:a16="http://schemas.microsoft.com/office/drawing/2014/main" id="{760BA897-0784-434F-8DDF-E0E971F5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720"/>
              <a:ext cx="41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s-CO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Point-to-Point correspondence</a:t>
              </a:r>
            </a:p>
          </p:txBody>
        </p:sp>
      </p:grpSp>
      <p:pic>
        <p:nvPicPr>
          <p:cNvPr id="6151" name="Picture 8" descr="MCj02901250000[1]">
            <a:extLst>
              <a:ext uri="{FF2B5EF4-FFF2-40B4-BE49-F238E27FC236}">
                <a16:creationId xmlns:a16="http://schemas.microsoft.com/office/drawing/2014/main" id="{2BA5A6ED-70EF-0946-986B-4A802DAA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65364"/>
            <a:ext cx="15414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1">
            <a:extLst>
              <a:ext uri="{FF2B5EF4-FFF2-40B4-BE49-F238E27FC236}">
                <a16:creationId xmlns:a16="http://schemas.microsoft.com/office/drawing/2014/main" id="{AC4829C3-8481-8A41-A518-61FF8CDE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"/>
            <a:ext cx="220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CO" sz="3200" dirty="0">
                <a:latin typeface="Calibri" panose="020F0502020204030204" pitchFamily="34" charset="0"/>
                <a:cs typeface="Calibri" panose="020F0502020204030204" pitchFamily="34" charset="0"/>
              </a:rPr>
              <a:t>Imaging</a:t>
            </a:r>
            <a:endParaRPr lang="en-US" alt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4CA7A-2778-D949-8D44-F2D944C37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797" y="4906181"/>
            <a:ext cx="3270630" cy="179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5F8-0A57-4E47-BAE6-29A2A20C7F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>
            <a:off x="4474464" y="2596896"/>
            <a:ext cx="419079" cy="485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4BA3F-0830-4142-B4F7-7C78A50876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 rot="10800000">
            <a:off x="9018154" y="3108586"/>
            <a:ext cx="864471" cy="1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0" name="Group 170">
            <a:extLst>
              <a:ext uri="{FF2B5EF4-FFF2-40B4-BE49-F238E27FC236}">
                <a16:creationId xmlns:a16="http://schemas.microsoft.com/office/drawing/2014/main" id="{5C1DF125-A43F-BB42-8480-0D1D971F131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0"/>
            <a:ext cx="8991600" cy="6858000"/>
            <a:chOff x="96" y="0"/>
            <a:chExt cx="5664" cy="4320"/>
          </a:xfrm>
        </p:grpSpPr>
        <p:grpSp>
          <p:nvGrpSpPr>
            <p:cNvPr id="7255" name="Group 168">
              <a:extLst>
                <a:ext uri="{FF2B5EF4-FFF2-40B4-BE49-F238E27FC236}">
                  <a16:creationId xmlns:a16="http://schemas.microsoft.com/office/drawing/2014/main" id="{FFB70E9D-C715-F941-AF89-E7C714DDE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" y="0"/>
              <a:ext cx="2616" cy="1776"/>
              <a:chOff x="3144" y="0"/>
              <a:chExt cx="2616" cy="1776"/>
            </a:xfrm>
          </p:grpSpPr>
          <p:grpSp>
            <p:nvGrpSpPr>
              <p:cNvPr id="7264" name="Group 149">
                <a:extLst>
                  <a:ext uri="{FF2B5EF4-FFF2-40B4-BE49-F238E27FC236}">
                    <a16:creationId xmlns:a16="http://schemas.microsoft.com/office/drawing/2014/main" id="{E883D84D-1EE8-EF49-B8C0-20F590F21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0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66" name="Object 150">
                  <a:extLst>
                    <a:ext uri="{FF2B5EF4-FFF2-40B4-BE49-F238E27FC236}">
                      <a16:creationId xmlns:a16="http://schemas.microsoft.com/office/drawing/2014/main" id="{3789F9C9-F5D9-B14D-BA77-AEAF116F02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1" name="Bitmap Image" r:id="rId4" imgW="1200150" imgH="1073150" progId="Paint.Picture">
                        <p:embed/>
                      </p:oleObj>
                    </mc:Choice>
                    <mc:Fallback>
                      <p:oleObj name="Bitmap Image" r:id="rId4" imgW="1200150" imgH="1073150" progId="Paint.Picture">
                        <p:embed/>
                        <p:pic>
                          <p:nvPicPr>
                            <p:cNvPr id="7266" name="Object 150">
                              <a:extLst>
                                <a:ext uri="{FF2B5EF4-FFF2-40B4-BE49-F238E27FC236}">
                                  <a16:creationId xmlns:a16="http://schemas.microsoft.com/office/drawing/2014/main" id="{3789F9C9-F5D9-B14D-BA77-AEAF116F02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7" name="Group 151">
                  <a:extLst>
                    <a:ext uri="{FF2B5EF4-FFF2-40B4-BE49-F238E27FC236}">
                      <a16:creationId xmlns:a16="http://schemas.microsoft.com/office/drawing/2014/main" id="{6833C722-AF02-D841-A1A5-9A5FBBF67E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8" name="Object 152">
                    <a:extLst>
                      <a:ext uri="{FF2B5EF4-FFF2-40B4-BE49-F238E27FC236}">
                        <a16:creationId xmlns:a16="http://schemas.microsoft.com/office/drawing/2014/main" id="{DF657600-59D6-9A4F-809C-063171B0ED2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92" name="Bitmap Image" r:id="rId6" imgW="1041400" imgH="1079500" progId="Paint.Picture">
                          <p:embed/>
                        </p:oleObj>
                      </mc:Choice>
                      <mc:Fallback>
                        <p:oleObj name="Bitmap Image" r:id="rId6" imgW="1041400" imgH="1079500" progId="Paint.Picture">
                          <p:embed/>
                          <p:pic>
                            <p:nvPicPr>
                              <p:cNvPr id="7268" name="Object 152">
                                <a:extLst>
                                  <a:ext uri="{FF2B5EF4-FFF2-40B4-BE49-F238E27FC236}">
                                    <a16:creationId xmlns:a16="http://schemas.microsoft.com/office/drawing/2014/main" id="{DF657600-59D6-9A4F-809C-063171B0ED2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9" name="Text Box 153">
                    <a:extLst>
                      <a:ext uri="{FF2B5EF4-FFF2-40B4-BE49-F238E27FC236}">
                        <a16:creationId xmlns:a16="http://schemas.microsoft.com/office/drawing/2014/main" id="{3C47E6A4-91C7-344A-9D0A-6AC17A240F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70" name="Text Box 154">
                    <a:extLst>
                      <a:ext uri="{FF2B5EF4-FFF2-40B4-BE49-F238E27FC236}">
                        <a16:creationId xmlns:a16="http://schemas.microsoft.com/office/drawing/2014/main" id="{AD47E7BA-33BA-0F48-B882-F92636DF48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cxnSp>
            <p:nvCxnSpPr>
              <p:cNvPr id="7265" name="AutoShape 158">
                <a:extLst>
                  <a:ext uri="{FF2B5EF4-FFF2-40B4-BE49-F238E27FC236}">
                    <a16:creationId xmlns:a16="http://schemas.microsoft.com/office/drawing/2014/main" id="{7D7E51A0-26B3-684E-8CC3-25962FC3862D}"/>
                  </a:ext>
                </a:extLst>
              </p:cNvPr>
              <p:cNvCxnSpPr>
                <a:cxnSpLocks noChangeShapeType="1"/>
                <a:stCxn id="7247" idx="0"/>
                <a:endCxn id="7269" idx="0"/>
              </p:cNvCxnSpPr>
              <p:nvPr/>
            </p:nvCxnSpPr>
            <p:spPr bwMode="auto">
              <a:xfrm rot="5400000" flipH="1" flipV="1">
                <a:off x="3606" y="343"/>
                <a:ext cx="107" cy="1031"/>
              </a:xfrm>
              <a:prstGeom prst="curvedConnector2">
                <a:avLst/>
              </a:pr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256" name="Group 166">
              <a:extLst>
                <a:ext uri="{FF2B5EF4-FFF2-40B4-BE49-F238E27FC236}">
                  <a16:creationId xmlns:a16="http://schemas.microsoft.com/office/drawing/2014/main" id="{DE0CBE7C-9C15-8446-92BC-2A2A43ADB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2176"/>
              <a:ext cx="1968" cy="2144"/>
              <a:chOff x="96" y="2176"/>
              <a:chExt cx="1968" cy="2144"/>
            </a:xfrm>
          </p:grpSpPr>
          <p:grpSp>
            <p:nvGrpSpPr>
              <p:cNvPr id="7257" name="Group 148">
                <a:extLst>
                  <a:ext uri="{FF2B5EF4-FFF2-40B4-BE49-F238E27FC236}">
                    <a16:creationId xmlns:a16="http://schemas.microsoft.com/office/drawing/2014/main" id="{1677A43A-DC60-CB46-9C6E-EB3CFB9C8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" y="2544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59" name="Object 133">
                  <a:extLst>
                    <a:ext uri="{FF2B5EF4-FFF2-40B4-BE49-F238E27FC236}">
                      <a16:creationId xmlns:a16="http://schemas.microsoft.com/office/drawing/2014/main" id="{58D03AB2-DC5D-3B46-8350-912279487C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3" name="Bitmap Image" r:id="rId8" imgW="1200150" imgH="1073150" progId="Paint.Picture">
                        <p:embed/>
                      </p:oleObj>
                    </mc:Choice>
                    <mc:Fallback>
                      <p:oleObj name="Bitmap Image" r:id="rId8" imgW="1200150" imgH="1073150" progId="Paint.Picture">
                        <p:embed/>
                        <p:pic>
                          <p:nvPicPr>
                            <p:cNvPr id="7259" name="Object 133">
                              <a:extLst>
                                <a:ext uri="{FF2B5EF4-FFF2-40B4-BE49-F238E27FC236}">
                                  <a16:creationId xmlns:a16="http://schemas.microsoft.com/office/drawing/2014/main" id="{58D03AB2-DC5D-3B46-8350-912279487C0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0" name="Group 147">
                  <a:extLst>
                    <a:ext uri="{FF2B5EF4-FFF2-40B4-BE49-F238E27FC236}">
                      <a16:creationId xmlns:a16="http://schemas.microsoft.com/office/drawing/2014/main" id="{72803B51-ACF0-224E-9D71-6C95ADE00E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1" name="Object 139">
                    <a:extLst>
                      <a:ext uri="{FF2B5EF4-FFF2-40B4-BE49-F238E27FC236}">
                        <a16:creationId xmlns:a16="http://schemas.microsoft.com/office/drawing/2014/main" id="{34CC2E7F-3D84-8846-800C-391DE55DA88E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94" name="Bitmap Image" r:id="rId9" imgW="1041400" imgH="1079500" progId="Paint.Picture">
                          <p:embed/>
                        </p:oleObj>
                      </mc:Choice>
                      <mc:Fallback>
                        <p:oleObj name="Bitmap Image" r:id="rId9" imgW="1041400" imgH="1079500" progId="Paint.Picture">
                          <p:embed/>
                          <p:pic>
                            <p:nvPicPr>
                              <p:cNvPr id="7261" name="Object 139">
                                <a:extLst>
                                  <a:ext uri="{FF2B5EF4-FFF2-40B4-BE49-F238E27FC236}">
                                    <a16:creationId xmlns:a16="http://schemas.microsoft.com/office/drawing/2014/main" id="{34CC2E7F-3D84-8846-800C-391DE55DA88E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2" name="Text Box 135">
                    <a:extLst>
                      <a:ext uri="{FF2B5EF4-FFF2-40B4-BE49-F238E27FC236}">
                        <a16:creationId xmlns:a16="http://schemas.microsoft.com/office/drawing/2014/main" id="{A0DB8059-5507-F345-AAE5-1D3AD6F6F7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63" name="Text Box 136">
                    <a:extLst>
                      <a:ext uri="{FF2B5EF4-FFF2-40B4-BE49-F238E27FC236}">
                        <a16:creationId xmlns:a16="http://schemas.microsoft.com/office/drawing/2014/main" id="{AB889205-3EB2-C94C-BF6B-AC9FB3E9ED8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7258" name="Freeform 162">
                <a:extLst>
                  <a:ext uri="{FF2B5EF4-FFF2-40B4-BE49-F238E27FC236}">
                    <a16:creationId xmlns:a16="http://schemas.microsoft.com/office/drawing/2014/main" id="{11BC4D0D-E845-324F-B5E4-3B8097565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2176"/>
                <a:ext cx="405" cy="483"/>
              </a:xfrm>
              <a:custGeom>
                <a:avLst/>
                <a:gdLst>
                  <a:gd name="T0" fmla="*/ 405 w 405"/>
                  <a:gd name="T1" fmla="*/ 0 h 483"/>
                  <a:gd name="T2" fmla="*/ 245 w 405"/>
                  <a:gd name="T3" fmla="*/ 128 h 483"/>
                  <a:gd name="T4" fmla="*/ 149 w 405"/>
                  <a:gd name="T5" fmla="*/ 256 h 483"/>
                  <a:gd name="T6" fmla="*/ 117 w 405"/>
                  <a:gd name="T7" fmla="*/ 309 h 483"/>
                  <a:gd name="T8" fmla="*/ 107 w 405"/>
                  <a:gd name="T9" fmla="*/ 341 h 483"/>
                  <a:gd name="T10" fmla="*/ 85 w 405"/>
                  <a:gd name="T11" fmla="*/ 363 h 483"/>
                  <a:gd name="T12" fmla="*/ 21 w 405"/>
                  <a:gd name="T13" fmla="*/ 448 h 483"/>
                  <a:gd name="T14" fmla="*/ 0 w 405"/>
                  <a:gd name="T15" fmla="*/ 480 h 48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5" h="483">
                    <a:moveTo>
                      <a:pt x="405" y="0"/>
                    </a:moveTo>
                    <a:cubicBezTo>
                      <a:pt x="316" y="23"/>
                      <a:pt x="303" y="73"/>
                      <a:pt x="245" y="128"/>
                    </a:cubicBezTo>
                    <a:cubicBezTo>
                      <a:pt x="233" y="166"/>
                      <a:pt x="180" y="226"/>
                      <a:pt x="149" y="256"/>
                    </a:cubicBezTo>
                    <a:cubicBezTo>
                      <a:pt x="121" y="346"/>
                      <a:pt x="161" y="237"/>
                      <a:pt x="117" y="309"/>
                    </a:cubicBezTo>
                    <a:cubicBezTo>
                      <a:pt x="111" y="319"/>
                      <a:pt x="113" y="331"/>
                      <a:pt x="107" y="341"/>
                    </a:cubicBezTo>
                    <a:cubicBezTo>
                      <a:pt x="102" y="350"/>
                      <a:pt x="91" y="355"/>
                      <a:pt x="85" y="363"/>
                    </a:cubicBezTo>
                    <a:cubicBezTo>
                      <a:pt x="15" y="456"/>
                      <a:pt x="70" y="401"/>
                      <a:pt x="21" y="448"/>
                    </a:cubicBezTo>
                    <a:cubicBezTo>
                      <a:pt x="10" y="483"/>
                      <a:pt x="22" y="480"/>
                      <a:pt x="0" y="480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531" name="Group 171">
            <a:extLst>
              <a:ext uri="{FF2B5EF4-FFF2-40B4-BE49-F238E27FC236}">
                <a16:creationId xmlns:a16="http://schemas.microsoft.com/office/drawing/2014/main" id="{53FF3D4C-2E98-B84C-A71B-A64A341B9E3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838200"/>
            <a:ext cx="7043738" cy="6049963"/>
            <a:chOff x="576" y="528"/>
            <a:chExt cx="4437" cy="3811"/>
          </a:xfrm>
        </p:grpSpPr>
        <p:grpSp>
          <p:nvGrpSpPr>
            <p:cNvPr id="7236" name="Group 169">
              <a:extLst>
                <a:ext uri="{FF2B5EF4-FFF2-40B4-BE49-F238E27FC236}">
                  <a16:creationId xmlns:a16="http://schemas.microsoft.com/office/drawing/2014/main" id="{90F6BF63-3C99-4C4F-B064-9F9E4D6EF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76"/>
              <a:ext cx="4437" cy="3763"/>
              <a:chOff x="576" y="576"/>
              <a:chExt cx="4437" cy="3763"/>
            </a:xfrm>
          </p:grpSpPr>
          <p:grpSp>
            <p:nvGrpSpPr>
              <p:cNvPr id="7242" name="Group 101">
                <a:extLst>
                  <a:ext uri="{FF2B5EF4-FFF2-40B4-BE49-F238E27FC236}">
                    <a16:creationId xmlns:a16="http://schemas.microsoft.com/office/drawing/2014/main" id="{313081D7-BEE0-C545-81CD-7269048AD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1555"/>
                <a:ext cx="2229" cy="2784"/>
                <a:chOff x="2544" y="2176"/>
                <a:chExt cx="1554" cy="2304"/>
              </a:xfrm>
            </p:grpSpPr>
            <p:graphicFrame>
              <p:nvGraphicFramePr>
                <p:cNvPr id="7253" name="Object 90">
                  <a:extLst>
                    <a:ext uri="{FF2B5EF4-FFF2-40B4-BE49-F238E27FC236}">
                      <a16:creationId xmlns:a16="http://schemas.microsoft.com/office/drawing/2014/main" id="{5BC4A87A-6A05-7345-8803-5BF47ACC70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1285802"/>
                    </p:ext>
                  </p:extLst>
                </p:nvPr>
              </p:nvGraphicFramePr>
              <p:xfrm>
                <a:off x="2544" y="2176"/>
                <a:ext cx="1554" cy="2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5" name="Bitmap Image" r:id="rId10" imgW="1079500" imgH="1600200" progId="Paint.Picture">
                        <p:embed/>
                      </p:oleObj>
                    </mc:Choice>
                    <mc:Fallback>
                      <p:oleObj name="Bitmap Image" r:id="rId10" imgW="1079500" imgH="1600200" progId="Paint.Picture">
                        <p:embed/>
                        <p:pic>
                          <p:nvPicPr>
                            <p:cNvPr id="7253" name="Object 90">
                              <a:extLst>
                                <a:ext uri="{FF2B5EF4-FFF2-40B4-BE49-F238E27FC236}">
                                  <a16:creationId xmlns:a16="http://schemas.microsoft.com/office/drawing/2014/main" id="{5BC4A87A-6A05-7345-8803-5BF47ACC70C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44" y="2176"/>
                              <a:ext cx="1554" cy="2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254" name="Rectangle 100">
                  <a:extLst>
                    <a:ext uri="{FF2B5EF4-FFF2-40B4-BE49-F238E27FC236}">
                      <a16:creationId xmlns:a16="http://schemas.microsoft.com/office/drawing/2014/main" id="{E6CAB1E8-4035-FB4D-A77F-5FECF08614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640"/>
                  <a:ext cx="960" cy="52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CO" altLang="en-US"/>
                </a:p>
              </p:txBody>
            </p:sp>
          </p:grpSp>
          <p:sp>
            <p:nvSpPr>
              <p:cNvPr id="7243" name="Rectangle 63">
                <a:extLst>
                  <a:ext uri="{FF2B5EF4-FFF2-40B4-BE49-F238E27FC236}">
                    <a16:creationId xmlns:a16="http://schemas.microsoft.com/office/drawing/2014/main" id="{BDC20185-F957-7348-8A35-0A4AA044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787"/>
                <a:ext cx="377" cy="53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4" name="Line 62">
                <a:extLst>
                  <a:ext uri="{FF2B5EF4-FFF2-40B4-BE49-F238E27FC236}">
                    <a16:creationId xmlns:a16="http://schemas.microsoft.com/office/drawing/2014/main" id="{663F6708-45BB-EA43-B720-D963F7BC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056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64">
                <a:extLst>
                  <a:ext uri="{FF2B5EF4-FFF2-40B4-BE49-F238E27FC236}">
                    <a16:creationId xmlns:a16="http://schemas.microsoft.com/office/drawing/2014/main" id="{9F614E74-06CD-6948-8A68-DC371DC62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787"/>
                <a:ext cx="377" cy="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Line 65">
                <a:extLst>
                  <a:ext uri="{FF2B5EF4-FFF2-40B4-BE49-F238E27FC236}">
                    <a16:creationId xmlns:a16="http://schemas.microsoft.com/office/drawing/2014/main" id="{DCEE9EBD-9514-A549-A193-7EC3824B4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5" y="1056"/>
                <a:ext cx="15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7" name="AutoShape 72">
                <a:extLst>
                  <a:ext uri="{FF2B5EF4-FFF2-40B4-BE49-F238E27FC236}">
                    <a16:creationId xmlns:a16="http://schemas.microsoft.com/office/drawing/2014/main" id="{DD90CBF2-E198-874E-900F-20A235D76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912"/>
                <a:ext cx="144" cy="240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8" name="Text Box 85">
                <a:extLst>
                  <a:ext uri="{FF2B5EF4-FFF2-40B4-BE49-F238E27FC236}">
                    <a16:creationId xmlns:a16="http://schemas.microsoft.com/office/drawing/2014/main" id="{A7662086-AF02-F741-A7B0-27479E0160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576"/>
                <a:ext cx="335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>
                    <a:latin typeface="Comic Sans MS" panose="030F0902030302020204" pitchFamily="66" charset="0"/>
                  </a:rPr>
                  <a:t>2</a:t>
                </a:r>
                <a:endParaRPr lang="en-US" altLang="es-CO" sz="2400" b="1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49" name="AutoShape 73">
                <a:extLst>
                  <a:ext uri="{FF2B5EF4-FFF2-40B4-BE49-F238E27FC236}">
                    <a16:creationId xmlns:a16="http://schemas.microsoft.com/office/drawing/2014/main" id="{05DD0FDA-4DCD-5645-A614-455223603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1455" y="1687"/>
                <a:ext cx="462" cy="963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50" name="Text Box 83">
                <a:extLst>
                  <a:ext uri="{FF2B5EF4-FFF2-40B4-BE49-F238E27FC236}">
                    <a16:creationId xmlns:a16="http://schemas.microsoft.com/office/drawing/2014/main" id="{B80D80D4-E74B-234E-957F-9F0A710A41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016"/>
                <a:ext cx="33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>
                    <a:latin typeface="Comic Sans MS" panose="030F0902030302020204" pitchFamily="66" charset="0"/>
                  </a:rPr>
                  <a:t>1</a:t>
                </a:r>
                <a:endParaRPr lang="en-US" altLang="es-CO" sz="2400" b="1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51" name="Freeform 160">
                <a:extLst>
                  <a:ext uri="{FF2B5EF4-FFF2-40B4-BE49-F238E27FC236}">
                    <a16:creationId xmlns:a16="http://schemas.microsoft.com/office/drawing/2014/main" id="{060DA5F5-348F-334F-8605-766C232AD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1152"/>
                <a:ext cx="288" cy="512"/>
              </a:xfrm>
              <a:custGeom>
                <a:avLst/>
                <a:gdLst>
                  <a:gd name="T0" fmla="*/ 0 w 256"/>
                  <a:gd name="T1" fmla="*/ 0 h 373"/>
                  <a:gd name="T2" fmla="*/ 84 w 256"/>
                  <a:gd name="T3" fmla="*/ 102 h 373"/>
                  <a:gd name="T4" fmla="*/ 132 w 256"/>
                  <a:gd name="T5" fmla="*/ 161 h 373"/>
                  <a:gd name="T6" fmla="*/ 144 w 256"/>
                  <a:gd name="T7" fmla="*/ 205 h 373"/>
                  <a:gd name="T8" fmla="*/ 180 w 256"/>
                  <a:gd name="T9" fmla="*/ 233 h 373"/>
                  <a:gd name="T10" fmla="*/ 192 w 256"/>
                  <a:gd name="T11" fmla="*/ 277 h 373"/>
                  <a:gd name="T12" fmla="*/ 216 w 256"/>
                  <a:gd name="T13" fmla="*/ 321 h 373"/>
                  <a:gd name="T14" fmla="*/ 240 w 256"/>
                  <a:gd name="T15" fmla="*/ 409 h 373"/>
                  <a:gd name="T16" fmla="*/ 252 w 256"/>
                  <a:gd name="T17" fmla="*/ 453 h 373"/>
                  <a:gd name="T18" fmla="*/ 288 w 256"/>
                  <a:gd name="T19" fmla="*/ 512 h 3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6" h="373">
                    <a:moveTo>
                      <a:pt x="0" y="0"/>
                    </a:moveTo>
                    <a:cubicBezTo>
                      <a:pt x="49" y="73"/>
                      <a:pt x="18" y="56"/>
                      <a:pt x="75" y="74"/>
                    </a:cubicBezTo>
                    <a:cubicBezTo>
                      <a:pt x="101" y="157"/>
                      <a:pt x="62" y="62"/>
                      <a:pt x="117" y="117"/>
                    </a:cubicBezTo>
                    <a:cubicBezTo>
                      <a:pt x="125" y="125"/>
                      <a:pt x="121" y="140"/>
                      <a:pt x="128" y="149"/>
                    </a:cubicBezTo>
                    <a:cubicBezTo>
                      <a:pt x="136" y="159"/>
                      <a:pt x="149" y="163"/>
                      <a:pt x="160" y="170"/>
                    </a:cubicBezTo>
                    <a:cubicBezTo>
                      <a:pt x="164" y="181"/>
                      <a:pt x="166" y="192"/>
                      <a:pt x="171" y="202"/>
                    </a:cubicBezTo>
                    <a:cubicBezTo>
                      <a:pt x="177" y="213"/>
                      <a:pt x="187" y="222"/>
                      <a:pt x="192" y="234"/>
                    </a:cubicBezTo>
                    <a:cubicBezTo>
                      <a:pt x="201" y="255"/>
                      <a:pt x="206" y="277"/>
                      <a:pt x="213" y="298"/>
                    </a:cubicBezTo>
                    <a:cubicBezTo>
                      <a:pt x="217" y="309"/>
                      <a:pt x="216" y="322"/>
                      <a:pt x="224" y="330"/>
                    </a:cubicBezTo>
                    <a:cubicBezTo>
                      <a:pt x="250" y="358"/>
                      <a:pt x="240" y="343"/>
                      <a:pt x="256" y="373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2" name="Freeform 161">
                <a:extLst>
                  <a:ext uri="{FF2B5EF4-FFF2-40B4-BE49-F238E27FC236}">
                    <a16:creationId xmlns:a16="http://schemas.microsoft.com/office/drawing/2014/main" id="{5AD79613-4573-CF49-96C3-1270B6C04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2091"/>
                <a:ext cx="725" cy="96"/>
              </a:xfrm>
              <a:custGeom>
                <a:avLst/>
                <a:gdLst>
                  <a:gd name="T0" fmla="*/ 0 w 725"/>
                  <a:gd name="T1" fmla="*/ 64 h 96"/>
                  <a:gd name="T2" fmla="*/ 267 w 725"/>
                  <a:gd name="T3" fmla="*/ 53 h 96"/>
                  <a:gd name="T4" fmla="*/ 363 w 725"/>
                  <a:gd name="T5" fmla="*/ 0 h 96"/>
                  <a:gd name="T6" fmla="*/ 512 w 725"/>
                  <a:gd name="T7" fmla="*/ 10 h 96"/>
                  <a:gd name="T8" fmla="*/ 555 w 725"/>
                  <a:gd name="T9" fmla="*/ 32 h 96"/>
                  <a:gd name="T10" fmla="*/ 651 w 725"/>
                  <a:gd name="T11" fmla="*/ 53 h 96"/>
                  <a:gd name="T12" fmla="*/ 725 w 725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5" h="96">
                    <a:moveTo>
                      <a:pt x="0" y="64"/>
                    </a:moveTo>
                    <a:cubicBezTo>
                      <a:pt x="89" y="60"/>
                      <a:pt x="178" y="60"/>
                      <a:pt x="267" y="53"/>
                    </a:cubicBezTo>
                    <a:cubicBezTo>
                      <a:pt x="303" y="50"/>
                      <a:pt x="363" y="0"/>
                      <a:pt x="363" y="0"/>
                    </a:cubicBezTo>
                    <a:cubicBezTo>
                      <a:pt x="413" y="3"/>
                      <a:pt x="463" y="2"/>
                      <a:pt x="512" y="10"/>
                    </a:cubicBezTo>
                    <a:cubicBezTo>
                      <a:pt x="528" y="13"/>
                      <a:pt x="540" y="27"/>
                      <a:pt x="555" y="32"/>
                    </a:cubicBezTo>
                    <a:cubicBezTo>
                      <a:pt x="586" y="42"/>
                      <a:pt x="620" y="44"/>
                      <a:pt x="651" y="53"/>
                    </a:cubicBezTo>
                    <a:cubicBezTo>
                      <a:pt x="722" y="74"/>
                      <a:pt x="706" y="54"/>
                      <a:pt x="725" y="96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37" name="Oval 74">
              <a:extLst>
                <a:ext uri="{FF2B5EF4-FFF2-40B4-BE49-F238E27FC236}">
                  <a16:creationId xmlns:a16="http://schemas.microsoft.com/office/drawing/2014/main" id="{41D4ACF2-BC08-0A48-9E83-C78D478E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528"/>
              <a:ext cx="48" cy="10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CO" altLang="en-US"/>
            </a:p>
          </p:txBody>
        </p:sp>
        <p:grpSp>
          <p:nvGrpSpPr>
            <p:cNvPr id="7238" name="Group 70">
              <a:extLst>
                <a:ext uri="{FF2B5EF4-FFF2-40B4-BE49-F238E27FC236}">
                  <a16:creationId xmlns:a16="http://schemas.microsoft.com/office/drawing/2014/main" id="{7E6000B5-6DC8-694E-B532-49509526F3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32" y="1200"/>
              <a:ext cx="96" cy="864"/>
              <a:chOff x="3840" y="1968"/>
              <a:chExt cx="48" cy="1152"/>
            </a:xfrm>
          </p:grpSpPr>
          <p:sp>
            <p:nvSpPr>
              <p:cNvPr id="7239" name="Rectangle 67">
                <a:extLst>
                  <a:ext uri="{FF2B5EF4-FFF2-40B4-BE49-F238E27FC236}">
                    <a16:creationId xmlns:a16="http://schemas.microsoft.com/office/drawing/2014/main" id="{8FE103B1-EBD2-F741-BACA-0D5578241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68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0" name="Rectangle 68">
                <a:extLst>
                  <a:ext uri="{FF2B5EF4-FFF2-40B4-BE49-F238E27FC236}">
                    <a16:creationId xmlns:a16="http://schemas.microsoft.com/office/drawing/2014/main" id="{92EE3CBF-C815-7642-B84C-F11DD0314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736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1" name="Rectangle 69">
                <a:extLst>
                  <a:ext uri="{FF2B5EF4-FFF2-40B4-BE49-F238E27FC236}">
                    <a16:creationId xmlns:a16="http://schemas.microsoft.com/office/drawing/2014/main" id="{59BCDFCB-4AA4-E545-922E-648692197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48" cy="1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</p:grpSp>
      </p:grpSp>
      <p:grpSp>
        <p:nvGrpSpPr>
          <p:cNvPr id="7172" name="Group 114">
            <a:extLst>
              <a:ext uri="{FF2B5EF4-FFF2-40B4-BE49-F238E27FC236}">
                <a16:creationId xmlns:a16="http://schemas.microsoft.com/office/drawing/2014/main" id="{AB611A6F-6798-6A4C-A2CB-6D81BD7F54F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76200"/>
            <a:ext cx="8382000" cy="2216150"/>
            <a:chOff x="240" y="192"/>
            <a:chExt cx="5280" cy="1396"/>
          </a:xfrm>
        </p:grpSpPr>
        <p:grpSp>
          <p:nvGrpSpPr>
            <p:cNvPr id="7182" name="Group 10">
              <a:extLst>
                <a:ext uri="{FF2B5EF4-FFF2-40B4-BE49-F238E27FC236}">
                  <a16:creationId xmlns:a16="http://schemas.microsoft.com/office/drawing/2014/main" id="{8540CC92-27D3-A44C-BB06-A0D043D46D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40" y="720"/>
              <a:ext cx="1307" cy="868"/>
              <a:chOff x="2226" y="1726"/>
              <a:chExt cx="1307" cy="868"/>
            </a:xfrm>
          </p:grpSpPr>
          <p:sp>
            <p:nvSpPr>
              <p:cNvPr id="7184" name="AutoShape 9">
                <a:extLst>
                  <a:ext uri="{FF2B5EF4-FFF2-40B4-BE49-F238E27FC236}">
                    <a16:creationId xmlns:a16="http://schemas.microsoft.com/office/drawing/2014/main" id="{5E93686D-E1C0-C44C-B80B-978124535A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226" y="1726"/>
                <a:ext cx="130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Freeform 11">
                <a:extLst>
                  <a:ext uri="{FF2B5EF4-FFF2-40B4-BE49-F238E27FC236}">
                    <a16:creationId xmlns:a16="http://schemas.microsoft.com/office/drawing/2014/main" id="{42E400C6-DFB3-E649-A2F6-3278B92CA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" y="1745"/>
                <a:ext cx="875" cy="820"/>
              </a:xfrm>
              <a:custGeom>
                <a:avLst/>
                <a:gdLst>
                  <a:gd name="T0" fmla="*/ 34 w 1749"/>
                  <a:gd name="T1" fmla="*/ 13 h 1639"/>
                  <a:gd name="T2" fmla="*/ 79 w 1749"/>
                  <a:gd name="T3" fmla="*/ 15 h 1639"/>
                  <a:gd name="T4" fmla="*/ 131 w 1749"/>
                  <a:gd name="T5" fmla="*/ 25 h 1639"/>
                  <a:gd name="T6" fmla="*/ 188 w 1749"/>
                  <a:gd name="T7" fmla="*/ 41 h 1639"/>
                  <a:gd name="T8" fmla="*/ 243 w 1749"/>
                  <a:gd name="T9" fmla="*/ 63 h 1639"/>
                  <a:gd name="T10" fmla="*/ 282 w 1749"/>
                  <a:gd name="T11" fmla="*/ 61 h 1639"/>
                  <a:gd name="T12" fmla="*/ 325 w 1749"/>
                  <a:gd name="T13" fmla="*/ 43 h 1639"/>
                  <a:gd name="T14" fmla="*/ 360 w 1749"/>
                  <a:gd name="T15" fmla="*/ 16 h 1639"/>
                  <a:gd name="T16" fmla="*/ 404 w 1749"/>
                  <a:gd name="T17" fmla="*/ 2 h 1639"/>
                  <a:gd name="T18" fmla="*/ 450 w 1749"/>
                  <a:gd name="T19" fmla="*/ 2 h 1639"/>
                  <a:gd name="T20" fmla="*/ 492 w 1749"/>
                  <a:gd name="T21" fmla="*/ 13 h 1639"/>
                  <a:gd name="T22" fmla="*/ 528 w 1749"/>
                  <a:gd name="T23" fmla="*/ 25 h 1639"/>
                  <a:gd name="T24" fmla="*/ 567 w 1749"/>
                  <a:gd name="T25" fmla="*/ 38 h 1639"/>
                  <a:gd name="T26" fmla="*/ 616 w 1749"/>
                  <a:gd name="T27" fmla="*/ 57 h 1639"/>
                  <a:gd name="T28" fmla="*/ 680 w 1749"/>
                  <a:gd name="T29" fmla="*/ 86 h 1639"/>
                  <a:gd name="T30" fmla="*/ 743 w 1749"/>
                  <a:gd name="T31" fmla="*/ 118 h 1639"/>
                  <a:gd name="T32" fmla="*/ 792 w 1749"/>
                  <a:gd name="T33" fmla="*/ 152 h 1639"/>
                  <a:gd name="T34" fmla="*/ 821 w 1749"/>
                  <a:gd name="T35" fmla="*/ 187 h 1639"/>
                  <a:gd name="T36" fmla="*/ 841 w 1749"/>
                  <a:gd name="T37" fmla="*/ 237 h 1639"/>
                  <a:gd name="T38" fmla="*/ 859 w 1749"/>
                  <a:gd name="T39" fmla="*/ 302 h 1639"/>
                  <a:gd name="T40" fmla="*/ 870 w 1749"/>
                  <a:gd name="T41" fmla="*/ 369 h 1639"/>
                  <a:gd name="T42" fmla="*/ 875 w 1749"/>
                  <a:gd name="T43" fmla="*/ 432 h 1639"/>
                  <a:gd name="T44" fmla="*/ 871 w 1749"/>
                  <a:gd name="T45" fmla="*/ 481 h 1639"/>
                  <a:gd name="T46" fmla="*/ 862 w 1749"/>
                  <a:gd name="T47" fmla="*/ 531 h 1639"/>
                  <a:gd name="T48" fmla="*/ 852 w 1749"/>
                  <a:gd name="T49" fmla="*/ 591 h 1639"/>
                  <a:gd name="T50" fmla="*/ 837 w 1749"/>
                  <a:gd name="T51" fmla="*/ 652 h 1639"/>
                  <a:gd name="T52" fmla="*/ 815 w 1749"/>
                  <a:gd name="T53" fmla="*/ 705 h 1639"/>
                  <a:gd name="T54" fmla="*/ 785 w 1749"/>
                  <a:gd name="T55" fmla="*/ 739 h 1639"/>
                  <a:gd name="T56" fmla="*/ 746 w 1749"/>
                  <a:gd name="T57" fmla="*/ 757 h 1639"/>
                  <a:gd name="T58" fmla="*/ 701 w 1749"/>
                  <a:gd name="T59" fmla="*/ 773 h 1639"/>
                  <a:gd name="T60" fmla="*/ 649 w 1749"/>
                  <a:gd name="T61" fmla="*/ 786 h 1639"/>
                  <a:gd name="T62" fmla="*/ 592 w 1749"/>
                  <a:gd name="T63" fmla="*/ 791 h 1639"/>
                  <a:gd name="T64" fmla="*/ 530 w 1749"/>
                  <a:gd name="T65" fmla="*/ 787 h 1639"/>
                  <a:gd name="T66" fmla="*/ 463 w 1749"/>
                  <a:gd name="T67" fmla="*/ 771 h 1639"/>
                  <a:gd name="T68" fmla="*/ 413 w 1749"/>
                  <a:gd name="T69" fmla="*/ 764 h 1639"/>
                  <a:gd name="T70" fmla="*/ 378 w 1749"/>
                  <a:gd name="T71" fmla="*/ 765 h 1639"/>
                  <a:gd name="T72" fmla="*/ 343 w 1749"/>
                  <a:gd name="T73" fmla="*/ 775 h 1639"/>
                  <a:gd name="T74" fmla="*/ 307 w 1749"/>
                  <a:gd name="T75" fmla="*/ 790 h 1639"/>
                  <a:gd name="T76" fmla="*/ 264 w 1749"/>
                  <a:gd name="T77" fmla="*/ 803 h 1639"/>
                  <a:gd name="T78" fmla="*/ 208 w 1749"/>
                  <a:gd name="T79" fmla="*/ 813 h 1639"/>
                  <a:gd name="T80" fmla="*/ 146 w 1749"/>
                  <a:gd name="T81" fmla="*/ 819 h 1639"/>
                  <a:gd name="T82" fmla="*/ 87 w 1749"/>
                  <a:gd name="T83" fmla="*/ 820 h 1639"/>
                  <a:gd name="T84" fmla="*/ 46 w 1749"/>
                  <a:gd name="T85" fmla="*/ 813 h 1639"/>
                  <a:gd name="T86" fmla="*/ 35 w 1749"/>
                  <a:gd name="T87" fmla="*/ 787 h 1639"/>
                  <a:gd name="T88" fmla="*/ 55 w 1749"/>
                  <a:gd name="T89" fmla="*/ 738 h 1639"/>
                  <a:gd name="T90" fmla="*/ 87 w 1749"/>
                  <a:gd name="T91" fmla="*/ 673 h 1639"/>
                  <a:gd name="T92" fmla="*/ 120 w 1749"/>
                  <a:gd name="T93" fmla="*/ 607 h 1639"/>
                  <a:gd name="T94" fmla="*/ 147 w 1749"/>
                  <a:gd name="T95" fmla="*/ 553 h 1639"/>
                  <a:gd name="T96" fmla="*/ 162 w 1749"/>
                  <a:gd name="T97" fmla="*/ 524 h 1639"/>
                  <a:gd name="T98" fmla="*/ 168 w 1749"/>
                  <a:gd name="T99" fmla="*/ 478 h 1639"/>
                  <a:gd name="T100" fmla="*/ 167 w 1749"/>
                  <a:gd name="T101" fmla="*/ 413 h 1639"/>
                  <a:gd name="T102" fmla="*/ 162 w 1749"/>
                  <a:gd name="T103" fmla="*/ 342 h 1639"/>
                  <a:gd name="T104" fmla="*/ 155 w 1749"/>
                  <a:gd name="T105" fmla="*/ 282 h 1639"/>
                  <a:gd name="T106" fmla="*/ 145 w 1749"/>
                  <a:gd name="T107" fmla="*/ 246 h 1639"/>
                  <a:gd name="T108" fmla="*/ 118 w 1749"/>
                  <a:gd name="T109" fmla="*/ 211 h 1639"/>
                  <a:gd name="T110" fmla="*/ 79 w 1749"/>
                  <a:gd name="T111" fmla="*/ 159 h 1639"/>
                  <a:gd name="T112" fmla="*/ 38 w 1749"/>
                  <a:gd name="T113" fmla="*/ 101 h 1639"/>
                  <a:gd name="T114" fmla="*/ 8 w 1749"/>
                  <a:gd name="T115" fmla="*/ 52 h 1639"/>
                  <a:gd name="T116" fmla="*/ 2 w 1749"/>
                  <a:gd name="T117" fmla="*/ 22 h 163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749" h="1639">
                    <a:moveTo>
                      <a:pt x="4" y="44"/>
                    </a:moveTo>
                    <a:lnTo>
                      <a:pt x="6" y="38"/>
                    </a:lnTo>
                    <a:lnTo>
                      <a:pt x="11" y="36"/>
                    </a:lnTo>
                    <a:lnTo>
                      <a:pt x="15" y="32"/>
                    </a:lnTo>
                    <a:lnTo>
                      <a:pt x="25" y="30"/>
                    </a:lnTo>
                    <a:lnTo>
                      <a:pt x="32" y="27"/>
                    </a:lnTo>
                    <a:lnTo>
                      <a:pt x="42" y="25"/>
                    </a:lnTo>
                    <a:lnTo>
                      <a:pt x="46" y="25"/>
                    </a:lnTo>
                    <a:lnTo>
                      <a:pt x="51" y="25"/>
                    </a:lnTo>
                    <a:lnTo>
                      <a:pt x="57" y="25"/>
                    </a:lnTo>
                    <a:lnTo>
                      <a:pt x="65" y="25"/>
                    </a:lnTo>
                    <a:lnTo>
                      <a:pt x="68" y="25"/>
                    </a:lnTo>
                    <a:lnTo>
                      <a:pt x="76" y="25"/>
                    </a:lnTo>
                    <a:lnTo>
                      <a:pt x="82" y="25"/>
                    </a:lnTo>
                    <a:lnTo>
                      <a:pt x="89" y="25"/>
                    </a:lnTo>
                    <a:lnTo>
                      <a:pt x="95" y="25"/>
                    </a:lnTo>
                    <a:lnTo>
                      <a:pt x="103" y="25"/>
                    </a:lnTo>
                    <a:lnTo>
                      <a:pt x="110" y="25"/>
                    </a:lnTo>
                    <a:lnTo>
                      <a:pt x="118" y="25"/>
                    </a:lnTo>
                    <a:lnTo>
                      <a:pt x="125" y="25"/>
                    </a:lnTo>
                    <a:lnTo>
                      <a:pt x="133" y="27"/>
                    </a:lnTo>
                    <a:lnTo>
                      <a:pt x="141" y="27"/>
                    </a:lnTo>
                    <a:lnTo>
                      <a:pt x="148" y="29"/>
                    </a:lnTo>
                    <a:lnTo>
                      <a:pt x="158" y="29"/>
                    </a:lnTo>
                    <a:lnTo>
                      <a:pt x="165" y="30"/>
                    </a:lnTo>
                    <a:lnTo>
                      <a:pt x="173" y="32"/>
                    </a:lnTo>
                    <a:lnTo>
                      <a:pt x="182" y="34"/>
                    </a:lnTo>
                    <a:lnTo>
                      <a:pt x="190" y="36"/>
                    </a:lnTo>
                    <a:lnTo>
                      <a:pt x="200" y="36"/>
                    </a:lnTo>
                    <a:lnTo>
                      <a:pt x="209" y="38"/>
                    </a:lnTo>
                    <a:lnTo>
                      <a:pt x="219" y="40"/>
                    </a:lnTo>
                    <a:lnTo>
                      <a:pt x="226" y="42"/>
                    </a:lnTo>
                    <a:lnTo>
                      <a:pt x="236" y="44"/>
                    </a:lnTo>
                    <a:lnTo>
                      <a:pt x="245" y="46"/>
                    </a:lnTo>
                    <a:lnTo>
                      <a:pt x="255" y="48"/>
                    </a:lnTo>
                    <a:lnTo>
                      <a:pt x="262" y="49"/>
                    </a:lnTo>
                    <a:lnTo>
                      <a:pt x="272" y="51"/>
                    </a:lnTo>
                    <a:lnTo>
                      <a:pt x="281" y="55"/>
                    </a:lnTo>
                    <a:lnTo>
                      <a:pt x="291" y="57"/>
                    </a:lnTo>
                    <a:lnTo>
                      <a:pt x="300" y="59"/>
                    </a:lnTo>
                    <a:lnTo>
                      <a:pt x="312" y="63"/>
                    </a:lnTo>
                    <a:lnTo>
                      <a:pt x="321" y="65"/>
                    </a:lnTo>
                    <a:lnTo>
                      <a:pt x="331" y="68"/>
                    </a:lnTo>
                    <a:lnTo>
                      <a:pt x="340" y="70"/>
                    </a:lnTo>
                    <a:lnTo>
                      <a:pt x="350" y="74"/>
                    </a:lnTo>
                    <a:lnTo>
                      <a:pt x="359" y="76"/>
                    </a:lnTo>
                    <a:lnTo>
                      <a:pt x="369" y="80"/>
                    </a:lnTo>
                    <a:lnTo>
                      <a:pt x="376" y="82"/>
                    </a:lnTo>
                    <a:lnTo>
                      <a:pt x="388" y="86"/>
                    </a:lnTo>
                    <a:lnTo>
                      <a:pt x="395" y="89"/>
                    </a:lnTo>
                    <a:lnTo>
                      <a:pt x="407" y="93"/>
                    </a:lnTo>
                    <a:lnTo>
                      <a:pt x="416" y="97"/>
                    </a:lnTo>
                    <a:lnTo>
                      <a:pt x="426" y="99"/>
                    </a:lnTo>
                    <a:lnTo>
                      <a:pt x="433" y="103"/>
                    </a:lnTo>
                    <a:lnTo>
                      <a:pt x="443" y="108"/>
                    </a:lnTo>
                    <a:lnTo>
                      <a:pt x="452" y="110"/>
                    </a:lnTo>
                    <a:lnTo>
                      <a:pt x="462" y="116"/>
                    </a:lnTo>
                    <a:lnTo>
                      <a:pt x="470" y="120"/>
                    </a:lnTo>
                    <a:lnTo>
                      <a:pt x="479" y="124"/>
                    </a:lnTo>
                    <a:lnTo>
                      <a:pt x="485" y="126"/>
                    </a:lnTo>
                    <a:lnTo>
                      <a:pt x="489" y="127"/>
                    </a:lnTo>
                    <a:lnTo>
                      <a:pt x="496" y="127"/>
                    </a:lnTo>
                    <a:lnTo>
                      <a:pt x="502" y="129"/>
                    </a:lnTo>
                    <a:lnTo>
                      <a:pt x="508" y="129"/>
                    </a:lnTo>
                    <a:lnTo>
                      <a:pt x="515" y="129"/>
                    </a:lnTo>
                    <a:lnTo>
                      <a:pt x="521" y="129"/>
                    </a:lnTo>
                    <a:lnTo>
                      <a:pt x="528" y="129"/>
                    </a:lnTo>
                    <a:lnTo>
                      <a:pt x="534" y="127"/>
                    </a:lnTo>
                    <a:lnTo>
                      <a:pt x="542" y="127"/>
                    </a:lnTo>
                    <a:lnTo>
                      <a:pt x="549" y="126"/>
                    </a:lnTo>
                    <a:lnTo>
                      <a:pt x="557" y="124"/>
                    </a:lnTo>
                    <a:lnTo>
                      <a:pt x="563" y="122"/>
                    </a:lnTo>
                    <a:lnTo>
                      <a:pt x="570" y="120"/>
                    </a:lnTo>
                    <a:lnTo>
                      <a:pt x="580" y="118"/>
                    </a:lnTo>
                    <a:lnTo>
                      <a:pt x="587" y="116"/>
                    </a:lnTo>
                    <a:lnTo>
                      <a:pt x="593" y="112"/>
                    </a:lnTo>
                    <a:lnTo>
                      <a:pt x="601" y="110"/>
                    </a:lnTo>
                    <a:lnTo>
                      <a:pt x="608" y="107"/>
                    </a:lnTo>
                    <a:lnTo>
                      <a:pt x="616" y="103"/>
                    </a:lnTo>
                    <a:lnTo>
                      <a:pt x="622" y="99"/>
                    </a:lnTo>
                    <a:lnTo>
                      <a:pt x="629" y="97"/>
                    </a:lnTo>
                    <a:lnTo>
                      <a:pt x="637" y="91"/>
                    </a:lnTo>
                    <a:lnTo>
                      <a:pt x="643" y="89"/>
                    </a:lnTo>
                    <a:lnTo>
                      <a:pt x="650" y="86"/>
                    </a:lnTo>
                    <a:lnTo>
                      <a:pt x="656" y="82"/>
                    </a:lnTo>
                    <a:lnTo>
                      <a:pt x="662" y="78"/>
                    </a:lnTo>
                    <a:lnTo>
                      <a:pt x="667" y="74"/>
                    </a:lnTo>
                    <a:lnTo>
                      <a:pt x="673" y="68"/>
                    </a:lnTo>
                    <a:lnTo>
                      <a:pt x="679" y="67"/>
                    </a:lnTo>
                    <a:lnTo>
                      <a:pt x="682" y="61"/>
                    </a:lnTo>
                    <a:lnTo>
                      <a:pt x="688" y="57"/>
                    </a:lnTo>
                    <a:lnTo>
                      <a:pt x="694" y="51"/>
                    </a:lnTo>
                    <a:lnTo>
                      <a:pt x="701" y="46"/>
                    </a:lnTo>
                    <a:lnTo>
                      <a:pt x="707" y="42"/>
                    </a:lnTo>
                    <a:lnTo>
                      <a:pt x="715" y="36"/>
                    </a:lnTo>
                    <a:lnTo>
                      <a:pt x="720" y="32"/>
                    </a:lnTo>
                    <a:lnTo>
                      <a:pt x="728" y="29"/>
                    </a:lnTo>
                    <a:lnTo>
                      <a:pt x="734" y="25"/>
                    </a:lnTo>
                    <a:lnTo>
                      <a:pt x="743" y="21"/>
                    </a:lnTo>
                    <a:lnTo>
                      <a:pt x="749" y="17"/>
                    </a:lnTo>
                    <a:lnTo>
                      <a:pt x="757" y="15"/>
                    </a:lnTo>
                    <a:lnTo>
                      <a:pt x="764" y="13"/>
                    </a:lnTo>
                    <a:lnTo>
                      <a:pt x="772" y="10"/>
                    </a:lnTo>
                    <a:lnTo>
                      <a:pt x="778" y="8"/>
                    </a:lnTo>
                    <a:lnTo>
                      <a:pt x="785" y="6"/>
                    </a:lnTo>
                    <a:lnTo>
                      <a:pt x="795" y="6"/>
                    </a:lnTo>
                    <a:lnTo>
                      <a:pt x="802" y="6"/>
                    </a:lnTo>
                    <a:lnTo>
                      <a:pt x="808" y="4"/>
                    </a:lnTo>
                    <a:lnTo>
                      <a:pt x="817" y="2"/>
                    </a:lnTo>
                    <a:lnTo>
                      <a:pt x="825" y="2"/>
                    </a:lnTo>
                    <a:lnTo>
                      <a:pt x="833" y="2"/>
                    </a:lnTo>
                    <a:lnTo>
                      <a:pt x="838" y="0"/>
                    </a:lnTo>
                    <a:lnTo>
                      <a:pt x="848" y="0"/>
                    </a:lnTo>
                    <a:lnTo>
                      <a:pt x="855" y="0"/>
                    </a:lnTo>
                    <a:lnTo>
                      <a:pt x="863" y="2"/>
                    </a:lnTo>
                    <a:lnTo>
                      <a:pt x="869" y="2"/>
                    </a:lnTo>
                    <a:lnTo>
                      <a:pt x="878" y="2"/>
                    </a:lnTo>
                    <a:lnTo>
                      <a:pt x="884" y="2"/>
                    </a:lnTo>
                    <a:lnTo>
                      <a:pt x="892" y="4"/>
                    </a:lnTo>
                    <a:lnTo>
                      <a:pt x="899" y="4"/>
                    </a:lnTo>
                    <a:lnTo>
                      <a:pt x="907" y="6"/>
                    </a:lnTo>
                    <a:lnTo>
                      <a:pt x="914" y="6"/>
                    </a:lnTo>
                    <a:lnTo>
                      <a:pt x="922" y="10"/>
                    </a:lnTo>
                    <a:lnTo>
                      <a:pt x="930" y="10"/>
                    </a:lnTo>
                    <a:lnTo>
                      <a:pt x="937" y="11"/>
                    </a:lnTo>
                    <a:lnTo>
                      <a:pt x="943" y="13"/>
                    </a:lnTo>
                    <a:lnTo>
                      <a:pt x="951" y="15"/>
                    </a:lnTo>
                    <a:lnTo>
                      <a:pt x="956" y="15"/>
                    </a:lnTo>
                    <a:lnTo>
                      <a:pt x="964" y="17"/>
                    </a:lnTo>
                    <a:lnTo>
                      <a:pt x="970" y="19"/>
                    </a:lnTo>
                    <a:lnTo>
                      <a:pt x="977" y="23"/>
                    </a:lnTo>
                    <a:lnTo>
                      <a:pt x="983" y="25"/>
                    </a:lnTo>
                    <a:lnTo>
                      <a:pt x="990" y="25"/>
                    </a:lnTo>
                    <a:lnTo>
                      <a:pt x="996" y="27"/>
                    </a:lnTo>
                    <a:lnTo>
                      <a:pt x="1002" y="30"/>
                    </a:lnTo>
                    <a:lnTo>
                      <a:pt x="1008" y="32"/>
                    </a:lnTo>
                    <a:lnTo>
                      <a:pt x="1013" y="34"/>
                    </a:lnTo>
                    <a:lnTo>
                      <a:pt x="1021" y="36"/>
                    </a:lnTo>
                    <a:lnTo>
                      <a:pt x="1027" y="38"/>
                    </a:lnTo>
                    <a:lnTo>
                      <a:pt x="1032" y="40"/>
                    </a:lnTo>
                    <a:lnTo>
                      <a:pt x="1036" y="42"/>
                    </a:lnTo>
                    <a:lnTo>
                      <a:pt x="1042" y="44"/>
                    </a:lnTo>
                    <a:lnTo>
                      <a:pt x="1047" y="46"/>
                    </a:lnTo>
                    <a:lnTo>
                      <a:pt x="1055" y="49"/>
                    </a:lnTo>
                    <a:lnTo>
                      <a:pt x="1065" y="53"/>
                    </a:lnTo>
                    <a:lnTo>
                      <a:pt x="1072" y="57"/>
                    </a:lnTo>
                    <a:lnTo>
                      <a:pt x="1082" y="59"/>
                    </a:lnTo>
                    <a:lnTo>
                      <a:pt x="1087" y="61"/>
                    </a:lnTo>
                    <a:lnTo>
                      <a:pt x="1093" y="63"/>
                    </a:lnTo>
                    <a:lnTo>
                      <a:pt x="1099" y="65"/>
                    </a:lnTo>
                    <a:lnTo>
                      <a:pt x="1106" y="67"/>
                    </a:lnTo>
                    <a:lnTo>
                      <a:pt x="1112" y="67"/>
                    </a:lnTo>
                    <a:lnTo>
                      <a:pt x="1116" y="68"/>
                    </a:lnTo>
                    <a:lnTo>
                      <a:pt x="1122" y="72"/>
                    </a:lnTo>
                    <a:lnTo>
                      <a:pt x="1127" y="74"/>
                    </a:lnTo>
                    <a:lnTo>
                      <a:pt x="1133" y="76"/>
                    </a:lnTo>
                    <a:lnTo>
                      <a:pt x="1141" y="78"/>
                    </a:lnTo>
                    <a:lnTo>
                      <a:pt x="1146" y="80"/>
                    </a:lnTo>
                    <a:lnTo>
                      <a:pt x="1156" y="84"/>
                    </a:lnTo>
                    <a:lnTo>
                      <a:pt x="1162" y="87"/>
                    </a:lnTo>
                    <a:lnTo>
                      <a:pt x="1169" y="89"/>
                    </a:lnTo>
                    <a:lnTo>
                      <a:pt x="1179" y="93"/>
                    </a:lnTo>
                    <a:lnTo>
                      <a:pt x="1186" y="97"/>
                    </a:lnTo>
                    <a:lnTo>
                      <a:pt x="1196" y="99"/>
                    </a:lnTo>
                    <a:lnTo>
                      <a:pt x="1205" y="103"/>
                    </a:lnTo>
                    <a:lnTo>
                      <a:pt x="1213" y="107"/>
                    </a:lnTo>
                    <a:lnTo>
                      <a:pt x="1222" y="110"/>
                    </a:lnTo>
                    <a:lnTo>
                      <a:pt x="1232" y="114"/>
                    </a:lnTo>
                    <a:lnTo>
                      <a:pt x="1241" y="120"/>
                    </a:lnTo>
                    <a:lnTo>
                      <a:pt x="1253" y="124"/>
                    </a:lnTo>
                    <a:lnTo>
                      <a:pt x="1262" y="129"/>
                    </a:lnTo>
                    <a:lnTo>
                      <a:pt x="1272" y="131"/>
                    </a:lnTo>
                    <a:lnTo>
                      <a:pt x="1283" y="137"/>
                    </a:lnTo>
                    <a:lnTo>
                      <a:pt x="1293" y="141"/>
                    </a:lnTo>
                    <a:lnTo>
                      <a:pt x="1304" y="146"/>
                    </a:lnTo>
                    <a:lnTo>
                      <a:pt x="1314" y="150"/>
                    </a:lnTo>
                    <a:lnTo>
                      <a:pt x="1325" y="156"/>
                    </a:lnTo>
                    <a:lnTo>
                      <a:pt x="1336" y="162"/>
                    </a:lnTo>
                    <a:lnTo>
                      <a:pt x="1348" y="167"/>
                    </a:lnTo>
                    <a:lnTo>
                      <a:pt x="1359" y="171"/>
                    </a:lnTo>
                    <a:lnTo>
                      <a:pt x="1369" y="177"/>
                    </a:lnTo>
                    <a:lnTo>
                      <a:pt x="1380" y="183"/>
                    </a:lnTo>
                    <a:lnTo>
                      <a:pt x="1392" y="186"/>
                    </a:lnTo>
                    <a:lnTo>
                      <a:pt x="1401" y="192"/>
                    </a:lnTo>
                    <a:lnTo>
                      <a:pt x="1412" y="198"/>
                    </a:lnTo>
                    <a:lnTo>
                      <a:pt x="1422" y="202"/>
                    </a:lnTo>
                    <a:lnTo>
                      <a:pt x="1433" y="209"/>
                    </a:lnTo>
                    <a:lnTo>
                      <a:pt x="1443" y="215"/>
                    </a:lnTo>
                    <a:lnTo>
                      <a:pt x="1454" y="219"/>
                    </a:lnTo>
                    <a:lnTo>
                      <a:pt x="1464" y="224"/>
                    </a:lnTo>
                    <a:lnTo>
                      <a:pt x="1473" y="230"/>
                    </a:lnTo>
                    <a:lnTo>
                      <a:pt x="1485" y="236"/>
                    </a:lnTo>
                    <a:lnTo>
                      <a:pt x="1494" y="242"/>
                    </a:lnTo>
                    <a:lnTo>
                      <a:pt x="1504" y="247"/>
                    </a:lnTo>
                    <a:lnTo>
                      <a:pt x="1513" y="255"/>
                    </a:lnTo>
                    <a:lnTo>
                      <a:pt x="1521" y="259"/>
                    </a:lnTo>
                    <a:lnTo>
                      <a:pt x="1530" y="264"/>
                    </a:lnTo>
                    <a:lnTo>
                      <a:pt x="1538" y="270"/>
                    </a:lnTo>
                    <a:lnTo>
                      <a:pt x="1547" y="276"/>
                    </a:lnTo>
                    <a:lnTo>
                      <a:pt x="1555" y="281"/>
                    </a:lnTo>
                    <a:lnTo>
                      <a:pt x="1563" y="287"/>
                    </a:lnTo>
                    <a:lnTo>
                      <a:pt x="1570" y="293"/>
                    </a:lnTo>
                    <a:lnTo>
                      <a:pt x="1578" y="299"/>
                    </a:lnTo>
                    <a:lnTo>
                      <a:pt x="1584" y="304"/>
                    </a:lnTo>
                    <a:lnTo>
                      <a:pt x="1591" y="310"/>
                    </a:lnTo>
                    <a:lnTo>
                      <a:pt x="1597" y="316"/>
                    </a:lnTo>
                    <a:lnTo>
                      <a:pt x="1603" y="321"/>
                    </a:lnTo>
                    <a:lnTo>
                      <a:pt x="1608" y="327"/>
                    </a:lnTo>
                    <a:lnTo>
                      <a:pt x="1614" y="333"/>
                    </a:lnTo>
                    <a:lnTo>
                      <a:pt x="1618" y="338"/>
                    </a:lnTo>
                    <a:lnTo>
                      <a:pt x="1624" y="344"/>
                    </a:lnTo>
                    <a:lnTo>
                      <a:pt x="1625" y="350"/>
                    </a:lnTo>
                    <a:lnTo>
                      <a:pt x="1629" y="354"/>
                    </a:lnTo>
                    <a:lnTo>
                      <a:pt x="1633" y="359"/>
                    </a:lnTo>
                    <a:lnTo>
                      <a:pt x="1637" y="367"/>
                    </a:lnTo>
                    <a:lnTo>
                      <a:pt x="1641" y="373"/>
                    </a:lnTo>
                    <a:lnTo>
                      <a:pt x="1644" y="380"/>
                    </a:lnTo>
                    <a:lnTo>
                      <a:pt x="1648" y="388"/>
                    </a:lnTo>
                    <a:lnTo>
                      <a:pt x="1652" y="396"/>
                    </a:lnTo>
                    <a:lnTo>
                      <a:pt x="1654" y="403"/>
                    </a:lnTo>
                    <a:lnTo>
                      <a:pt x="1660" y="411"/>
                    </a:lnTo>
                    <a:lnTo>
                      <a:pt x="1662" y="418"/>
                    </a:lnTo>
                    <a:lnTo>
                      <a:pt x="1665" y="428"/>
                    </a:lnTo>
                    <a:lnTo>
                      <a:pt x="1669" y="435"/>
                    </a:lnTo>
                    <a:lnTo>
                      <a:pt x="1673" y="445"/>
                    </a:lnTo>
                    <a:lnTo>
                      <a:pt x="1675" y="454"/>
                    </a:lnTo>
                    <a:lnTo>
                      <a:pt x="1681" y="466"/>
                    </a:lnTo>
                    <a:lnTo>
                      <a:pt x="1682" y="473"/>
                    </a:lnTo>
                    <a:lnTo>
                      <a:pt x="1686" y="483"/>
                    </a:lnTo>
                    <a:lnTo>
                      <a:pt x="1688" y="494"/>
                    </a:lnTo>
                    <a:lnTo>
                      <a:pt x="1692" y="506"/>
                    </a:lnTo>
                    <a:lnTo>
                      <a:pt x="1694" y="515"/>
                    </a:lnTo>
                    <a:lnTo>
                      <a:pt x="1698" y="527"/>
                    </a:lnTo>
                    <a:lnTo>
                      <a:pt x="1700" y="536"/>
                    </a:lnTo>
                    <a:lnTo>
                      <a:pt x="1703" y="548"/>
                    </a:lnTo>
                    <a:lnTo>
                      <a:pt x="1705" y="557"/>
                    </a:lnTo>
                    <a:lnTo>
                      <a:pt x="1709" y="569"/>
                    </a:lnTo>
                    <a:lnTo>
                      <a:pt x="1711" y="580"/>
                    </a:lnTo>
                    <a:lnTo>
                      <a:pt x="1713" y="591"/>
                    </a:lnTo>
                    <a:lnTo>
                      <a:pt x="1717" y="603"/>
                    </a:lnTo>
                    <a:lnTo>
                      <a:pt x="1719" y="614"/>
                    </a:lnTo>
                    <a:lnTo>
                      <a:pt x="1722" y="626"/>
                    </a:lnTo>
                    <a:lnTo>
                      <a:pt x="1724" y="637"/>
                    </a:lnTo>
                    <a:lnTo>
                      <a:pt x="1726" y="648"/>
                    </a:lnTo>
                    <a:lnTo>
                      <a:pt x="1728" y="660"/>
                    </a:lnTo>
                    <a:lnTo>
                      <a:pt x="1730" y="671"/>
                    </a:lnTo>
                    <a:lnTo>
                      <a:pt x="1732" y="683"/>
                    </a:lnTo>
                    <a:lnTo>
                      <a:pt x="1732" y="692"/>
                    </a:lnTo>
                    <a:lnTo>
                      <a:pt x="1734" y="704"/>
                    </a:lnTo>
                    <a:lnTo>
                      <a:pt x="1736" y="715"/>
                    </a:lnTo>
                    <a:lnTo>
                      <a:pt x="1738" y="726"/>
                    </a:lnTo>
                    <a:lnTo>
                      <a:pt x="1739" y="738"/>
                    </a:lnTo>
                    <a:lnTo>
                      <a:pt x="1741" y="749"/>
                    </a:lnTo>
                    <a:lnTo>
                      <a:pt x="1741" y="761"/>
                    </a:lnTo>
                    <a:lnTo>
                      <a:pt x="1743" y="772"/>
                    </a:lnTo>
                    <a:lnTo>
                      <a:pt x="1743" y="782"/>
                    </a:lnTo>
                    <a:lnTo>
                      <a:pt x="1745" y="793"/>
                    </a:lnTo>
                    <a:lnTo>
                      <a:pt x="1745" y="802"/>
                    </a:lnTo>
                    <a:lnTo>
                      <a:pt x="1747" y="814"/>
                    </a:lnTo>
                    <a:lnTo>
                      <a:pt x="1747" y="823"/>
                    </a:lnTo>
                    <a:lnTo>
                      <a:pt x="1747" y="835"/>
                    </a:lnTo>
                    <a:lnTo>
                      <a:pt x="1747" y="844"/>
                    </a:lnTo>
                    <a:lnTo>
                      <a:pt x="1749" y="854"/>
                    </a:lnTo>
                    <a:lnTo>
                      <a:pt x="1749" y="863"/>
                    </a:lnTo>
                    <a:lnTo>
                      <a:pt x="1749" y="873"/>
                    </a:lnTo>
                    <a:lnTo>
                      <a:pt x="1749" y="882"/>
                    </a:lnTo>
                    <a:lnTo>
                      <a:pt x="1749" y="892"/>
                    </a:lnTo>
                    <a:lnTo>
                      <a:pt x="1749" y="901"/>
                    </a:lnTo>
                    <a:lnTo>
                      <a:pt x="1747" y="909"/>
                    </a:lnTo>
                    <a:lnTo>
                      <a:pt x="1747" y="917"/>
                    </a:lnTo>
                    <a:lnTo>
                      <a:pt x="1747" y="926"/>
                    </a:lnTo>
                    <a:lnTo>
                      <a:pt x="1745" y="934"/>
                    </a:lnTo>
                    <a:lnTo>
                      <a:pt x="1745" y="941"/>
                    </a:lnTo>
                    <a:lnTo>
                      <a:pt x="1743" y="947"/>
                    </a:lnTo>
                    <a:lnTo>
                      <a:pt x="1743" y="955"/>
                    </a:lnTo>
                    <a:lnTo>
                      <a:pt x="1741" y="962"/>
                    </a:lnTo>
                    <a:lnTo>
                      <a:pt x="1739" y="968"/>
                    </a:lnTo>
                    <a:lnTo>
                      <a:pt x="1738" y="975"/>
                    </a:lnTo>
                    <a:lnTo>
                      <a:pt x="1738" y="983"/>
                    </a:lnTo>
                    <a:lnTo>
                      <a:pt x="1736" y="991"/>
                    </a:lnTo>
                    <a:lnTo>
                      <a:pt x="1734" y="998"/>
                    </a:lnTo>
                    <a:lnTo>
                      <a:pt x="1732" y="1008"/>
                    </a:lnTo>
                    <a:lnTo>
                      <a:pt x="1732" y="1017"/>
                    </a:lnTo>
                    <a:lnTo>
                      <a:pt x="1730" y="1025"/>
                    </a:lnTo>
                    <a:lnTo>
                      <a:pt x="1728" y="1033"/>
                    </a:lnTo>
                    <a:lnTo>
                      <a:pt x="1726" y="1042"/>
                    </a:lnTo>
                    <a:lnTo>
                      <a:pt x="1726" y="1052"/>
                    </a:lnTo>
                    <a:lnTo>
                      <a:pt x="1724" y="1061"/>
                    </a:lnTo>
                    <a:lnTo>
                      <a:pt x="1722" y="1071"/>
                    </a:lnTo>
                    <a:lnTo>
                      <a:pt x="1722" y="1080"/>
                    </a:lnTo>
                    <a:lnTo>
                      <a:pt x="1720" y="1090"/>
                    </a:lnTo>
                    <a:lnTo>
                      <a:pt x="1719" y="1101"/>
                    </a:lnTo>
                    <a:lnTo>
                      <a:pt x="1717" y="1110"/>
                    </a:lnTo>
                    <a:lnTo>
                      <a:pt x="1715" y="1120"/>
                    </a:lnTo>
                    <a:lnTo>
                      <a:pt x="1713" y="1129"/>
                    </a:lnTo>
                    <a:lnTo>
                      <a:pt x="1711" y="1141"/>
                    </a:lnTo>
                    <a:lnTo>
                      <a:pt x="1709" y="1150"/>
                    </a:lnTo>
                    <a:lnTo>
                      <a:pt x="1707" y="1162"/>
                    </a:lnTo>
                    <a:lnTo>
                      <a:pt x="1705" y="1171"/>
                    </a:lnTo>
                    <a:lnTo>
                      <a:pt x="1703" y="1181"/>
                    </a:lnTo>
                    <a:lnTo>
                      <a:pt x="1701" y="1192"/>
                    </a:lnTo>
                    <a:lnTo>
                      <a:pt x="1700" y="1202"/>
                    </a:lnTo>
                    <a:lnTo>
                      <a:pt x="1698" y="1213"/>
                    </a:lnTo>
                    <a:lnTo>
                      <a:pt x="1694" y="1223"/>
                    </a:lnTo>
                    <a:lnTo>
                      <a:pt x="1692" y="1234"/>
                    </a:lnTo>
                    <a:lnTo>
                      <a:pt x="1690" y="1244"/>
                    </a:lnTo>
                    <a:lnTo>
                      <a:pt x="1688" y="1255"/>
                    </a:lnTo>
                    <a:lnTo>
                      <a:pt x="1684" y="1264"/>
                    </a:lnTo>
                    <a:lnTo>
                      <a:pt x="1681" y="1274"/>
                    </a:lnTo>
                    <a:lnTo>
                      <a:pt x="1679" y="1283"/>
                    </a:lnTo>
                    <a:lnTo>
                      <a:pt x="1677" y="1293"/>
                    </a:lnTo>
                    <a:lnTo>
                      <a:pt x="1673" y="1303"/>
                    </a:lnTo>
                    <a:lnTo>
                      <a:pt x="1669" y="1312"/>
                    </a:lnTo>
                    <a:lnTo>
                      <a:pt x="1667" y="1322"/>
                    </a:lnTo>
                    <a:lnTo>
                      <a:pt x="1663" y="1331"/>
                    </a:lnTo>
                    <a:lnTo>
                      <a:pt x="1660" y="1341"/>
                    </a:lnTo>
                    <a:lnTo>
                      <a:pt x="1658" y="1350"/>
                    </a:lnTo>
                    <a:lnTo>
                      <a:pt x="1652" y="1358"/>
                    </a:lnTo>
                    <a:lnTo>
                      <a:pt x="1650" y="1367"/>
                    </a:lnTo>
                    <a:lnTo>
                      <a:pt x="1646" y="1377"/>
                    </a:lnTo>
                    <a:lnTo>
                      <a:pt x="1643" y="1384"/>
                    </a:lnTo>
                    <a:lnTo>
                      <a:pt x="1639" y="1392"/>
                    </a:lnTo>
                    <a:lnTo>
                      <a:pt x="1635" y="1401"/>
                    </a:lnTo>
                    <a:lnTo>
                      <a:pt x="1629" y="1409"/>
                    </a:lnTo>
                    <a:lnTo>
                      <a:pt x="1625" y="1417"/>
                    </a:lnTo>
                    <a:lnTo>
                      <a:pt x="1620" y="1422"/>
                    </a:lnTo>
                    <a:lnTo>
                      <a:pt x="1616" y="1430"/>
                    </a:lnTo>
                    <a:lnTo>
                      <a:pt x="1610" y="1436"/>
                    </a:lnTo>
                    <a:lnTo>
                      <a:pt x="1606" y="1443"/>
                    </a:lnTo>
                    <a:lnTo>
                      <a:pt x="1603" y="1449"/>
                    </a:lnTo>
                    <a:lnTo>
                      <a:pt x="1597" y="1455"/>
                    </a:lnTo>
                    <a:lnTo>
                      <a:pt x="1593" y="1460"/>
                    </a:lnTo>
                    <a:lnTo>
                      <a:pt x="1587" y="1466"/>
                    </a:lnTo>
                    <a:lnTo>
                      <a:pt x="1582" y="1470"/>
                    </a:lnTo>
                    <a:lnTo>
                      <a:pt x="1578" y="1476"/>
                    </a:lnTo>
                    <a:lnTo>
                      <a:pt x="1570" y="1477"/>
                    </a:lnTo>
                    <a:lnTo>
                      <a:pt x="1565" y="1483"/>
                    </a:lnTo>
                    <a:lnTo>
                      <a:pt x="1559" y="1487"/>
                    </a:lnTo>
                    <a:lnTo>
                      <a:pt x="1553" y="1489"/>
                    </a:lnTo>
                    <a:lnTo>
                      <a:pt x="1547" y="1493"/>
                    </a:lnTo>
                    <a:lnTo>
                      <a:pt x="1540" y="1495"/>
                    </a:lnTo>
                    <a:lnTo>
                      <a:pt x="1532" y="1496"/>
                    </a:lnTo>
                    <a:lnTo>
                      <a:pt x="1527" y="1500"/>
                    </a:lnTo>
                    <a:lnTo>
                      <a:pt x="1519" y="1502"/>
                    </a:lnTo>
                    <a:lnTo>
                      <a:pt x="1513" y="1506"/>
                    </a:lnTo>
                    <a:lnTo>
                      <a:pt x="1506" y="1508"/>
                    </a:lnTo>
                    <a:lnTo>
                      <a:pt x="1500" y="1512"/>
                    </a:lnTo>
                    <a:lnTo>
                      <a:pt x="1492" y="1514"/>
                    </a:lnTo>
                    <a:lnTo>
                      <a:pt x="1485" y="1517"/>
                    </a:lnTo>
                    <a:lnTo>
                      <a:pt x="1477" y="1519"/>
                    </a:lnTo>
                    <a:lnTo>
                      <a:pt x="1471" y="1523"/>
                    </a:lnTo>
                    <a:lnTo>
                      <a:pt x="1464" y="1525"/>
                    </a:lnTo>
                    <a:lnTo>
                      <a:pt x="1456" y="1527"/>
                    </a:lnTo>
                    <a:lnTo>
                      <a:pt x="1449" y="1531"/>
                    </a:lnTo>
                    <a:lnTo>
                      <a:pt x="1441" y="1534"/>
                    </a:lnTo>
                    <a:lnTo>
                      <a:pt x="1433" y="1536"/>
                    </a:lnTo>
                    <a:lnTo>
                      <a:pt x="1426" y="1538"/>
                    </a:lnTo>
                    <a:lnTo>
                      <a:pt x="1418" y="1540"/>
                    </a:lnTo>
                    <a:lnTo>
                      <a:pt x="1411" y="1544"/>
                    </a:lnTo>
                    <a:lnTo>
                      <a:pt x="1401" y="1546"/>
                    </a:lnTo>
                    <a:lnTo>
                      <a:pt x="1393" y="1548"/>
                    </a:lnTo>
                    <a:lnTo>
                      <a:pt x="1386" y="1550"/>
                    </a:lnTo>
                    <a:lnTo>
                      <a:pt x="1378" y="1553"/>
                    </a:lnTo>
                    <a:lnTo>
                      <a:pt x="1369" y="1555"/>
                    </a:lnTo>
                    <a:lnTo>
                      <a:pt x="1361" y="1557"/>
                    </a:lnTo>
                    <a:lnTo>
                      <a:pt x="1352" y="1559"/>
                    </a:lnTo>
                    <a:lnTo>
                      <a:pt x="1344" y="1561"/>
                    </a:lnTo>
                    <a:lnTo>
                      <a:pt x="1335" y="1563"/>
                    </a:lnTo>
                    <a:lnTo>
                      <a:pt x="1327" y="1567"/>
                    </a:lnTo>
                    <a:lnTo>
                      <a:pt x="1317" y="1569"/>
                    </a:lnTo>
                    <a:lnTo>
                      <a:pt x="1310" y="1571"/>
                    </a:lnTo>
                    <a:lnTo>
                      <a:pt x="1298" y="1571"/>
                    </a:lnTo>
                    <a:lnTo>
                      <a:pt x="1289" y="1573"/>
                    </a:lnTo>
                    <a:lnTo>
                      <a:pt x="1279" y="1574"/>
                    </a:lnTo>
                    <a:lnTo>
                      <a:pt x="1272" y="1576"/>
                    </a:lnTo>
                    <a:lnTo>
                      <a:pt x="1262" y="1576"/>
                    </a:lnTo>
                    <a:lnTo>
                      <a:pt x="1253" y="1578"/>
                    </a:lnTo>
                    <a:lnTo>
                      <a:pt x="1243" y="1578"/>
                    </a:lnTo>
                    <a:lnTo>
                      <a:pt x="1234" y="1580"/>
                    </a:lnTo>
                    <a:lnTo>
                      <a:pt x="1224" y="1580"/>
                    </a:lnTo>
                    <a:lnTo>
                      <a:pt x="1215" y="1580"/>
                    </a:lnTo>
                    <a:lnTo>
                      <a:pt x="1205" y="1580"/>
                    </a:lnTo>
                    <a:lnTo>
                      <a:pt x="1196" y="1582"/>
                    </a:lnTo>
                    <a:lnTo>
                      <a:pt x="1184" y="1582"/>
                    </a:lnTo>
                    <a:lnTo>
                      <a:pt x="1175" y="1582"/>
                    </a:lnTo>
                    <a:lnTo>
                      <a:pt x="1165" y="1582"/>
                    </a:lnTo>
                    <a:lnTo>
                      <a:pt x="1156" y="1582"/>
                    </a:lnTo>
                    <a:lnTo>
                      <a:pt x="1144" y="1582"/>
                    </a:lnTo>
                    <a:lnTo>
                      <a:pt x="1135" y="1580"/>
                    </a:lnTo>
                    <a:lnTo>
                      <a:pt x="1124" y="1580"/>
                    </a:lnTo>
                    <a:lnTo>
                      <a:pt x="1114" y="1580"/>
                    </a:lnTo>
                    <a:lnTo>
                      <a:pt x="1103" y="1578"/>
                    </a:lnTo>
                    <a:lnTo>
                      <a:pt x="1091" y="1578"/>
                    </a:lnTo>
                    <a:lnTo>
                      <a:pt x="1082" y="1576"/>
                    </a:lnTo>
                    <a:lnTo>
                      <a:pt x="1070" y="1574"/>
                    </a:lnTo>
                    <a:lnTo>
                      <a:pt x="1059" y="1573"/>
                    </a:lnTo>
                    <a:lnTo>
                      <a:pt x="1047" y="1571"/>
                    </a:lnTo>
                    <a:lnTo>
                      <a:pt x="1036" y="1569"/>
                    </a:lnTo>
                    <a:lnTo>
                      <a:pt x="1027" y="1567"/>
                    </a:lnTo>
                    <a:lnTo>
                      <a:pt x="1013" y="1565"/>
                    </a:lnTo>
                    <a:lnTo>
                      <a:pt x="1004" y="1561"/>
                    </a:lnTo>
                    <a:lnTo>
                      <a:pt x="990" y="1559"/>
                    </a:lnTo>
                    <a:lnTo>
                      <a:pt x="981" y="1557"/>
                    </a:lnTo>
                    <a:lnTo>
                      <a:pt x="970" y="1553"/>
                    </a:lnTo>
                    <a:lnTo>
                      <a:pt x="958" y="1550"/>
                    </a:lnTo>
                    <a:lnTo>
                      <a:pt x="947" y="1548"/>
                    </a:lnTo>
                    <a:lnTo>
                      <a:pt x="937" y="1546"/>
                    </a:lnTo>
                    <a:lnTo>
                      <a:pt x="926" y="1542"/>
                    </a:lnTo>
                    <a:lnTo>
                      <a:pt x="916" y="1540"/>
                    </a:lnTo>
                    <a:lnTo>
                      <a:pt x="907" y="1538"/>
                    </a:lnTo>
                    <a:lnTo>
                      <a:pt x="897" y="1538"/>
                    </a:lnTo>
                    <a:lnTo>
                      <a:pt x="888" y="1534"/>
                    </a:lnTo>
                    <a:lnTo>
                      <a:pt x="878" y="1533"/>
                    </a:lnTo>
                    <a:lnTo>
                      <a:pt x="871" y="1531"/>
                    </a:lnTo>
                    <a:lnTo>
                      <a:pt x="863" y="1531"/>
                    </a:lnTo>
                    <a:lnTo>
                      <a:pt x="855" y="1529"/>
                    </a:lnTo>
                    <a:lnTo>
                      <a:pt x="848" y="1529"/>
                    </a:lnTo>
                    <a:lnTo>
                      <a:pt x="840" y="1527"/>
                    </a:lnTo>
                    <a:lnTo>
                      <a:pt x="833" y="1527"/>
                    </a:lnTo>
                    <a:lnTo>
                      <a:pt x="825" y="1527"/>
                    </a:lnTo>
                    <a:lnTo>
                      <a:pt x="817" y="1527"/>
                    </a:lnTo>
                    <a:lnTo>
                      <a:pt x="812" y="1525"/>
                    </a:lnTo>
                    <a:lnTo>
                      <a:pt x="806" y="1525"/>
                    </a:lnTo>
                    <a:lnTo>
                      <a:pt x="798" y="1525"/>
                    </a:lnTo>
                    <a:lnTo>
                      <a:pt x="793" y="1525"/>
                    </a:lnTo>
                    <a:lnTo>
                      <a:pt x="785" y="1525"/>
                    </a:lnTo>
                    <a:lnTo>
                      <a:pt x="781" y="1527"/>
                    </a:lnTo>
                    <a:lnTo>
                      <a:pt x="776" y="1527"/>
                    </a:lnTo>
                    <a:lnTo>
                      <a:pt x="770" y="1527"/>
                    </a:lnTo>
                    <a:lnTo>
                      <a:pt x="764" y="1527"/>
                    </a:lnTo>
                    <a:lnTo>
                      <a:pt x="759" y="1529"/>
                    </a:lnTo>
                    <a:lnTo>
                      <a:pt x="755" y="1529"/>
                    </a:lnTo>
                    <a:lnTo>
                      <a:pt x="749" y="1531"/>
                    </a:lnTo>
                    <a:lnTo>
                      <a:pt x="743" y="1531"/>
                    </a:lnTo>
                    <a:lnTo>
                      <a:pt x="739" y="1533"/>
                    </a:lnTo>
                    <a:lnTo>
                      <a:pt x="734" y="1533"/>
                    </a:lnTo>
                    <a:lnTo>
                      <a:pt x="728" y="1534"/>
                    </a:lnTo>
                    <a:lnTo>
                      <a:pt x="724" y="1536"/>
                    </a:lnTo>
                    <a:lnTo>
                      <a:pt x="719" y="1538"/>
                    </a:lnTo>
                    <a:lnTo>
                      <a:pt x="709" y="1540"/>
                    </a:lnTo>
                    <a:lnTo>
                      <a:pt x="701" y="1544"/>
                    </a:lnTo>
                    <a:lnTo>
                      <a:pt x="696" y="1546"/>
                    </a:lnTo>
                    <a:lnTo>
                      <a:pt x="692" y="1548"/>
                    </a:lnTo>
                    <a:lnTo>
                      <a:pt x="686" y="1550"/>
                    </a:lnTo>
                    <a:lnTo>
                      <a:pt x="682" y="1552"/>
                    </a:lnTo>
                    <a:lnTo>
                      <a:pt x="671" y="1555"/>
                    </a:lnTo>
                    <a:lnTo>
                      <a:pt x="663" y="1559"/>
                    </a:lnTo>
                    <a:lnTo>
                      <a:pt x="658" y="1561"/>
                    </a:lnTo>
                    <a:lnTo>
                      <a:pt x="652" y="1563"/>
                    </a:lnTo>
                    <a:lnTo>
                      <a:pt x="646" y="1565"/>
                    </a:lnTo>
                    <a:lnTo>
                      <a:pt x="643" y="1569"/>
                    </a:lnTo>
                    <a:lnTo>
                      <a:pt x="635" y="1569"/>
                    </a:lnTo>
                    <a:lnTo>
                      <a:pt x="631" y="1573"/>
                    </a:lnTo>
                    <a:lnTo>
                      <a:pt x="625" y="1574"/>
                    </a:lnTo>
                    <a:lnTo>
                      <a:pt x="620" y="1578"/>
                    </a:lnTo>
                    <a:lnTo>
                      <a:pt x="614" y="1580"/>
                    </a:lnTo>
                    <a:lnTo>
                      <a:pt x="608" y="1582"/>
                    </a:lnTo>
                    <a:lnTo>
                      <a:pt x="601" y="1584"/>
                    </a:lnTo>
                    <a:lnTo>
                      <a:pt x="595" y="1586"/>
                    </a:lnTo>
                    <a:lnTo>
                      <a:pt x="589" y="1588"/>
                    </a:lnTo>
                    <a:lnTo>
                      <a:pt x="582" y="1592"/>
                    </a:lnTo>
                    <a:lnTo>
                      <a:pt x="576" y="1593"/>
                    </a:lnTo>
                    <a:lnTo>
                      <a:pt x="568" y="1595"/>
                    </a:lnTo>
                    <a:lnTo>
                      <a:pt x="561" y="1597"/>
                    </a:lnTo>
                    <a:lnTo>
                      <a:pt x="553" y="1599"/>
                    </a:lnTo>
                    <a:lnTo>
                      <a:pt x="546" y="1601"/>
                    </a:lnTo>
                    <a:lnTo>
                      <a:pt x="538" y="1603"/>
                    </a:lnTo>
                    <a:lnTo>
                      <a:pt x="528" y="1605"/>
                    </a:lnTo>
                    <a:lnTo>
                      <a:pt x="521" y="1607"/>
                    </a:lnTo>
                    <a:lnTo>
                      <a:pt x="511" y="1609"/>
                    </a:lnTo>
                    <a:lnTo>
                      <a:pt x="504" y="1612"/>
                    </a:lnTo>
                    <a:lnTo>
                      <a:pt x="494" y="1612"/>
                    </a:lnTo>
                    <a:lnTo>
                      <a:pt x="485" y="1614"/>
                    </a:lnTo>
                    <a:lnTo>
                      <a:pt x="475" y="1616"/>
                    </a:lnTo>
                    <a:lnTo>
                      <a:pt x="466" y="1618"/>
                    </a:lnTo>
                    <a:lnTo>
                      <a:pt x="454" y="1620"/>
                    </a:lnTo>
                    <a:lnTo>
                      <a:pt x="445" y="1622"/>
                    </a:lnTo>
                    <a:lnTo>
                      <a:pt x="435" y="1622"/>
                    </a:lnTo>
                    <a:lnTo>
                      <a:pt x="426" y="1624"/>
                    </a:lnTo>
                    <a:lnTo>
                      <a:pt x="416" y="1626"/>
                    </a:lnTo>
                    <a:lnTo>
                      <a:pt x="405" y="1626"/>
                    </a:lnTo>
                    <a:lnTo>
                      <a:pt x="394" y="1628"/>
                    </a:lnTo>
                    <a:lnTo>
                      <a:pt x="384" y="1630"/>
                    </a:lnTo>
                    <a:lnTo>
                      <a:pt x="374" y="1630"/>
                    </a:lnTo>
                    <a:lnTo>
                      <a:pt x="363" y="1631"/>
                    </a:lnTo>
                    <a:lnTo>
                      <a:pt x="354" y="1631"/>
                    </a:lnTo>
                    <a:lnTo>
                      <a:pt x="342" y="1633"/>
                    </a:lnTo>
                    <a:lnTo>
                      <a:pt x="333" y="1633"/>
                    </a:lnTo>
                    <a:lnTo>
                      <a:pt x="321" y="1635"/>
                    </a:lnTo>
                    <a:lnTo>
                      <a:pt x="312" y="1635"/>
                    </a:lnTo>
                    <a:lnTo>
                      <a:pt x="300" y="1637"/>
                    </a:lnTo>
                    <a:lnTo>
                      <a:pt x="291" y="1637"/>
                    </a:lnTo>
                    <a:lnTo>
                      <a:pt x="279" y="1637"/>
                    </a:lnTo>
                    <a:lnTo>
                      <a:pt x="270" y="1639"/>
                    </a:lnTo>
                    <a:lnTo>
                      <a:pt x="260" y="1639"/>
                    </a:lnTo>
                    <a:lnTo>
                      <a:pt x="249" y="1639"/>
                    </a:lnTo>
                    <a:lnTo>
                      <a:pt x="240" y="1639"/>
                    </a:lnTo>
                    <a:lnTo>
                      <a:pt x="230" y="1639"/>
                    </a:lnTo>
                    <a:lnTo>
                      <a:pt x="221" y="1639"/>
                    </a:lnTo>
                    <a:lnTo>
                      <a:pt x="209" y="1639"/>
                    </a:lnTo>
                    <a:lnTo>
                      <a:pt x="200" y="1639"/>
                    </a:lnTo>
                    <a:lnTo>
                      <a:pt x="190" y="1639"/>
                    </a:lnTo>
                    <a:lnTo>
                      <a:pt x="182" y="1639"/>
                    </a:lnTo>
                    <a:lnTo>
                      <a:pt x="173" y="1639"/>
                    </a:lnTo>
                    <a:lnTo>
                      <a:pt x="165" y="1637"/>
                    </a:lnTo>
                    <a:lnTo>
                      <a:pt x="158" y="1637"/>
                    </a:lnTo>
                    <a:lnTo>
                      <a:pt x="148" y="1637"/>
                    </a:lnTo>
                    <a:lnTo>
                      <a:pt x="141" y="1635"/>
                    </a:lnTo>
                    <a:lnTo>
                      <a:pt x="135" y="1635"/>
                    </a:lnTo>
                    <a:lnTo>
                      <a:pt x="127" y="1633"/>
                    </a:lnTo>
                    <a:lnTo>
                      <a:pt x="122" y="1633"/>
                    </a:lnTo>
                    <a:lnTo>
                      <a:pt x="114" y="1631"/>
                    </a:lnTo>
                    <a:lnTo>
                      <a:pt x="108" y="1631"/>
                    </a:lnTo>
                    <a:lnTo>
                      <a:pt x="103" y="1630"/>
                    </a:lnTo>
                    <a:lnTo>
                      <a:pt x="97" y="1628"/>
                    </a:lnTo>
                    <a:lnTo>
                      <a:pt x="91" y="1626"/>
                    </a:lnTo>
                    <a:lnTo>
                      <a:pt x="86" y="1624"/>
                    </a:lnTo>
                    <a:lnTo>
                      <a:pt x="82" y="1622"/>
                    </a:lnTo>
                    <a:lnTo>
                      <a:pt x="80" y="1622"/>
                    </a:lnTo>
                    <a:lnTo>
                      <a:pt x="72" y="1618"/>
                    </a:lnTo>
                    <a:lnTo>
                      <a:pt x="68" y="1614"/>
                    </a:lnTo>
                    <a:lnTo>
                      <a:pt x="65" y="1611"/>
                    </a:lnTo>
                    <a:lnTo>
                      <a:pt x="65" y="1605"/>
                    </a:lnTo>
                    <a:lnTo>
                      <a:pt x="65" y="1597"/>
                    </a:lnTo>
                    <a:lnTo>
                      <a:pt x="67" y="1590"/>
                    </a:lnTo>
                    <a:lnTo>
                      <a:pt x="67" y="1584"/>
                    </a:lnTo>
                    <a:lnTo>
                      <a:pt x="68" y="1580"/>
                    </a:lnTo>
                    <a:lnTo>
                      <a:pt x="70" y="1573"/>
                    </a:lnTo>
                    <a:lnTo>
                      <a:pt x="74" y="1569"/>
                    </a:lnTo>
                    <a:lnTo>
                      <a:pt x="76" y="1561"/>
                    </a:lnTo>
                    <a:lnTo>
                      <a:pt x="78" y="1553"/>
                    </a:lnTo>
                    <a:lnTo>
                      <a:pt x="80" y="1546"/>
                    </a:lnTo>
                    <a:lnTo>
                      <a:pt x="84" y="1540"/>
                    </a:lnTo>
                    <a:lnTo>
                      <a:pt x="86" y="1531"/>
                    </a:lnTo>
                    <a:lnTo>
                      <a:pt x="91" y="1523"/>
                    </a:lnTo>
                    <a:lnTo>
                      <a:pt x="95" y="1514"/>
                    </a:lnTo>
                    <a:lnTo>
                      <a:pt x="99" y="1506"/>
                    </a:lnTo>
                    <a:lnTo>
                      <a:pt x="103" y="1496"/>
                    </a:lnTo>
                    <a:lnTo>
                      <a:pt x="108" y="1487"/>
                    </a:lnTo>
                    <a:lnTo>
                      <a:pt x="110" y="1476"/>
                    </a:lnTo>
                    <a:lnTo>
                      <a:pt x="116" y="1466"/>
                    </a:lnTo>
                    <a:lnTo>
                      <a:pt x="120" y="1455"/>
                    </a:lnTo>
                    <a:lnTo>
                      <a:pt x="125" y="1445"/>
                    </a:lnTo>
                    <a:lnTo>
                      <a:pt x="129" y="1436"/>
                    </a:lnTo>
                    <a:lnTo>
                      <a:pt x="135" y="1424"/>
                    </a:lnTo>
                    <a:lnTo>
                      <a:pt x="141" y="1413"/>
                    </a:lnTo>
                    <a:lnTo>
                      <a:pt x="146" y="1403"/>
                    </a:lnTo>
                    <a:lnTo>
                      <a:pt x="150" y="1392"/>
                    </a:lnTo>
                    <a:lnTo>
                      <a:pt x="156" y="1380"/>
                    </a:lnTo>
                    <a:lnTo>
                      <a:pt x="162" y="1369"/>
                    </a:lnTo>
                    <a:lnTo>
                      <a:pt x="167" y="1358"/>
                    </a:lnTo>
                    <a:lnTo>
                      <a:pt x="173" y="1346"/>
                    </a:lnTo>
                    <a:lnTo>
                      <a:pt x="179" y="1337"/>
                    </a:lnTo>
                    <a:lnTo>
                      <a:pt x="184" y="1323"/>
                    </a:lnTo>
                    <a:lnTo>
                      <a:pt x="188" y="1312"/>
                    </a:lnTo>
                    <a:lnTo>
                      <a:pt x="194" y="1301"/>
                    </a:lnTo>
                    <a:lnTo>
                      <a:pt x="200" y="1289"/>
                    </a:lnTo>
                    <a:lnTo>
                      <a:pt x="205" y="1278"/>
                    </a:lnTo>
                    <a:lnTo>
                      <a:pt x="211" y="1268"/>
                    </a:lnTo>
                    <a:lnTo>
                      <a:pt x="217" y="1257"/>
                    </a:lnTo>
                    <a:lnTo>
                      <a:pt x="222" y="1245"/>
                    </a:lnTo>
                    <a:lnTo>
                      <a:pt x="228" y="1234"/>
                    </a:lnTo>
                    <a:lnTo>
                      <a:pt x="234" y="1225"/>
                    </a:lnTo>
                    <a:lnTo>
                      <a:pt x="240" y="1213"/>
                    </a:lnTo>
                    <a:lnTo>
                      <a:pt x="243" y="1204"/>
                    </a:lnTo>
                    <a:lnTo>
                      <a:pt x="249" y="1192"/>
                    </a:lnTo>
                    <a:lnTo>
                      <a:pt x="255" y="1183"/>
                    </a:lnTo>
                    <a:lnTo>
                      <a:pt x="260" y="1173"/>
                    </a:lnTo>
                    <a:lnTo>
                      <a:pt x="264" y="1164"/>
                    </a:lnTo>
                    <a:lnTo>
                      <a:pt x="268" y="1154"/>
                    </a:lnTo>
                    <a:lnTo>
                      <a:pt x="274" y="1145"/>
                    </a:lnTo>
                    <a:lnTo>
                      <a:pt x="278" y="1137"/>
                    </a:lnTo>
                    <a:lnTo>
                      <a:pt x="281" y="1129"/>
                    </a:lnTo>
                    <a:lnTo>
                      <a:pt x="285" y="1122"/>
                    </a:lnTo>
                    <a:lnTo>
                      <a:pt x="291" y="1112"/>
                    </a:lnTo>
                    <a:lnTo>
                      <a:pt x="293" y="1105"/>
                    </a:lnTo>
                    <a:lnTo>
                      <a:pt x="298" y="1099"/>
                    </a:lnTo>
                    <a:lnTo>
                      <a:pt x="300" y="1091"/>
                    </a:lnTo>
                    <a:lnTo>
                      <a:pt x="304" y="1086"/>
                    </a:lnTo>
                    <a:lnTo>
                      <a:pt x="306" y="1080"/>
                    </a:lnTo>
                    <a:lnTo>
                      <a:pt x="310" y="1076"/>
                    </a:lnTo>
                    <a:lnTo>
                      <a:pt x="314" y="1071"/>
                    </a:lnTo>
                    <a:lnTo>
                      <a:pt x="316" y="1067"/>
                    </a:lnTo>
                    <a:lnTo>
                      <a:pt x="317" y="1063"/>
                    </a:lnTo>
                    <a:lnTo>
                      <a:pt x="321" y="1059"/>
                    </a:lnTo>
                    <a:lnTo>
                      <a:pt x="321" y="1055"/>
                    </a:lnTo>
                    <a:lnTo>
                      <a:pt x="323" y="1052"/>
                    </a:lnTo>
                    <a:lnTo>
                      <a:pt x="323" y="1048"/>
                    </a:lnTo>
                    <a:lnTo>
                      <a:pt x="325" y="1042"/>
                    </a:lnTo>
                    <a:lnTo>
                      <a:pt x="327" y="1036"/>
                    </a:lnTo>
                    <a:lnTo>
                      <a:pt x="329" y="1031"/>
                    </a:lnTo>
                    <a:lnTo>
                      <a:pt x="329" y="1023"/>
                    </a:lnTo>
                    <a:lnTo>
                      <a:pt x="331" y="1017"/>
                    </a:lnTo>
                    <a:lnTo>
                      <a:pt x="331" y="1010"/>
                    </a:lnTo>
                    <a:lnTo>
                      <a:pt x="333" y="1002"/>
                    </a:lnTo>
                    <a:lnTo>
                      <a:pt x="333" y="993"/>
                    </a:lnTo>
                    <a:lnTo>
                      <a:pt x="333" y="985"/>
                    </a:lnTo>
                    <a:lnTo>
                      <a:pt x="333" y="975"/>
                    </a:lnTo>
                    <a:lnTo>
                      <a:pt x="335" y="966"/>
                    </a:lnTo>
                    <a:lnTo>
                      <a:pt x="335" y="956"/>
                    </a:lnTo>
                    <a:lnTo>
                      <a:pt x="336" y="949"/>
                    </a:lnTo>
                    <a:lnTo>
                      <a:pt x="335" y="937"/>
                    </a:lnTo>
                    <a:lnTo>
                      <a:pt x="335" y="928"/>
                    </a:lnTo>
                    <a:lnTo>
                      <a:pt x="335" y="917"/>
                    </a:lnTo>
                    <a:lnTo>
                      <a:pt x="335" y="907"/>
                    </a:lnTo>
                    <a:lnTo>
                      <a:pt x="335" y="896"/>
                    </a:lnTo>
                    <a:lnTo>
                      <a:pt x="335" y="884"/>
                    </a:lnTo>
                    <a:lnTo>
                      <a:pt x="335" y="873"/>
                    </a:lnTo>
                    <a:lnTo>
                      <a:pt x="335" y="861"/>
                    </a:lnTo>
                    <a:lnTo>
                      <a:pt x="335" y="850"/>
                    </a:lnTo>
                    <a:lnTo>
                      <a:pt x="333" y="839"/>
                    </a:lnTo>
                    <a:lnTo>
                      <a:pt x="333" y="825"/>
                    </a:lnTo>
                    <a:lnTo>
                      <a:pt x="333" y="814"/>
                    </a:lnTo>
                    <a:lnTo>
                      <a:pt x="333" y="802"/>
                    </a:lnTo>
                    <a:lnTo>
                      <a:pt x="333" y="791"/>
                    </a:lnTo>
                    <a:lnTo>
                      <a:pt x="331" y="778"/>
                    </a:lnTo>
                    <a:lnTo>
                      <a:pt x="331" y="766"/>
                    </a:lnTo>
                    <a:lnTo>
                      <a:pt x="329" y="755"/>
                    </a:lnTo>
                    <a:lnTo>
                      <a:pt x="329" y="743"/>
                    </a:lnTo>
                    <a:lnTo>
                      <a:pt x="327" y="730"/>
                    </a:lnTo>
                    <a:lnTo>
                      <a:pt x="327" y="719"/>
                    </a:lnTo>
                    <a:lnTo>
                      <a:pt x="325" y="705"/>
                    </a:lnTo>
                    <a:lnTo>
                      <a:pt x="325" y="694"/>
                    </a:lnTo>
                    <a:lnTo>
                      <a:pt x="323" y="683"/>
                    </a:lnTo>
                    <a:lnTo>
                      <a:pt x="323" y="673"/>
                    </a:lnTo>
                    <a:lnTo>
                      <a:pt x="321" y="662"/>
                    </a:lnTo>
                    <a:lnTo>
                      <a:pt x="321" y="650"/>
                    </a:lnTo>
                    <a:lnTo>
                      <a:pt x="319" y="639"/>
                    </a:lnTo>
                    <a:lnTo>
                      <a:pt x="317" y="629"/>
                    </a:lnTo>
                    <a:lnTo>
                      <a:pt x="316" y="618"/>
                    </a:lnTo>
                    <a:lnTo>
                      <a:pt x="316" y="608"/>
                    </a:lnTo>
                    <a:lnTo>
                      <a:pt x="314" y="599"/>
                    </a:lnTo>
                    <a:lnTo>
                      <a:pt x="314" y="589"/>
                    </a:lnTo>
                    <a:lnTo>
                      <a:pt x="312" y="580"/>
                    </a:lnTo>
                    <a:lnTo>
                      <a:pt x="312" y="570"/>
                    </a:lnTo>
                    <a:lnTo>
                      <a:pt x="310" y="563"/>
                    </a:lnTo>
                    <a:lnTo>
                      <a:pt x="308" y="555"/>
                    </a:lnTo>
                    <a:lnTo>
                      <a:pt x="306" y="548"/>
                    </a:lnTo>
                    <a:lnTo>
                      <a:pt x="306" y="540"/>
                    </a:lnTo>
                    <a:lnTo>
                      <a:pt x="304" y="532"/>
                    </a:lnTo>
                    <a:lnTo>
                      <a:pt x="302" y="527"/>
                    </a:lnTo>
                    <a:lnTo>
                      <a:pt x="300" y="521"/>
                    </a:lnTo>
                    <a:lnTo>
                      <a:pt x="300" y="515"/>
                    </a:lnTo>
                    <a:lnTo>
                      <a:pt x="298" y="510"/>
                    </a:lnTo>
                    <a:lnTo>
                      <a:pt x="298" y="506"/>
                    </a:lnTo>
                    <a:lnTo>
                      <a:pt x="295" y="500"/>
                    </a:lnTo>
                    <a:lnTo>
                      <a:pt x="293" y="496"/>
                    </a:lnTo>
                    <a:lnTo>
                      <a:pt x="289" y="491"/>
                    </a:lnTo>
                    <a:lnTo>
                      <a:pt x="283" y="483"/>
                    </a:lnTo>
                    <a:lnTo>
                      <a:pt x="281" y="479"/>
                    </a:lnTo>
                    <a:lnTo>
                      <a:pt x="278" y="475"/>
                    </a:lnTo>
                    <a:lnTo>
                      <a:pt x="274" y="472"/>
                    </a:lnTo>
                    <a:lnTo>
                      <a:pt x="270" y="466"/>
                    </a:lnTo>
                    <a:lnTo>
                      <a:pt x="266" y="460"/>
                    </a:lnTo>
                    <a:lnTo>
                      <a:pt x="260" y="454"/>
                    </a:lnTo>
                    <a:lnTo>
                      <a:pt x="257" y="449"/>
                    </a:lnTo>
                    <a:lnTo>
                      <a:pt x="251" y="443"/>
                    </a:lnTo>
                    <a:lnTo>
                      <a:pt x="245" y="435"/>
                    </a:lnTo>
                    <a:lnTo>
                      <a:pt x="241" y="428"/>
                    </a:lnTo>
                    <a:lnTo>
                      <a:pt x="236" y="422"/>
                    </a:lnTo>
                    <a:lnTo>
                      <a:pt x="230" y="415"/>
                    </a:lnTo>
                    <a:lnTo>
                      <a:pt x="222" y="405"/>
                    </a:lnTo>
                    <a:lnTo>
                      <a:pt x="217" y="397"/>
                    </a:lnTo>
                    <a:lnTo>
                      <a:pt x="211" y="390"/>
                    </a:lnTo>
                    <a:lnTo>
                      <a:pt x="205" y="380"/>
                    </a:lnTo>
                    <a:lnTo>
                      <a:pt x="198" y="373"/>
                    </a:lnTo>
                    <a:lnTo>
                      <a:pt x="192" y="363"/>
                    </a:lnTo>
                    <a:lnTo>
                      <a:pt x="184" y="356"/>
                    </a:lnTo>
                    <a:lnTo>
                      <a:pt x="179" y="346"/>
                    </a:lnTo>
                    <a:lnTo>
                      <a:pt x="171" y="337"/>
                    </a:lnTo>
                    <a:lnTo>
                      <a:pt x="165" y="327"/>
                    </a:lnTo>
                    <a:lnTo>
                      <a:pt x="158" y="318"/>
                    </a:lnTo>
                    <a:lnTo>
                      <a:pt x="150" y="308"/>
                    </a:lnTo>
                    <a:lnTo>
                      <a:pt x="144" y="299"/>
                    </a:lnTo>
                    <a:lnTo>
                      <a:pt x="137" y="289"/>
                    </a:lnTo>
                    <a:lnTo>
                      <a:pt x="129" y="280"/>
                    </a:lnTo>
                    <a:lnTo>
                      <a:pt x="124" y="270"/>
                    </a:lnTo>
                    <a:lnTo>
                      <a:pt x="116" y="261"/>
                    </a:lnTo>
                    <a:lnTo>
                      <a:pt x="110" y="251"/>
                    </a:lnTo>
                    <a:lnTo>
                      <a:pt x="103" y="242"/>
                    </a:lnTo>
                    <a:lnTo>
                      <a:pt x="95" y="232"/>
                    </a:lnTo>
                    <a:lnTo>
                      <a:pt x="89" y="221"/>
                    </a:lnTo>
                    <a:lnTo>
                      <a:pt x="84" y="213"/>
                    </a:lnTo>
                    <a:lnTo>
                      <a:pt x="76" y="202"/>
                    </a:lnTo>
                    <a:lnTo>
                      <a:pt x="70" y="194"/>
                    </a:lnTo>
                    <a:lnTo>
                      <a:pt x="65" y="184"/>
                    </a:lnTo>
                    <a:lnTo>
                      <a:pt x="59" y="175"/>
                    </a:lnTo>
                    <a:lnTo>
                      <a:pt x="53" y="165"/>
                    </a:lnTo>
                    <a:lnTo>
                      <a:pt x="48" y="158"/>
                    </a:lnTo>
                    <a:lnTo>
                      <a:pt x="44" y="150"/>
                    </a:lnTo>
                    <a:lnTo>
                      <a:pt x="38" y="141"/>
                    </a:lnTo>
                    <a:lnTo>
                      <a:pt x="32" y="133"/>
                    </a:lnTo>
                    <a:lnTo>
                      <a:pt x="28" y="126"/>
                    </a:lnTo>
                    <a:lnTo>
                      <a:pt x="25" y="118"/>
                    </a:lnTo>
                    <a:lnTo>
                      <a:pt x="21" y="110"/>
                    </a:lnTo>
                    <a:lnTo>
                      <a:pt x="15" y="103"/>
                    </a:lnTo>
                    <a:lnTo>
                      <a:pt x="13" y="97"/>
                    </a:lnTo>
                    <a:lnTo>
                      <a:pt x="9" y="89"/>
                    </a:lnTo>
                    <a:lnTo>
                      <a:pt x="8" y="84"/>
                    </a:lnTo>
                    <a:lnTo>
                      <a:pt x="4" y="78"/>
                    </a:lnTo>
                    <a:lnTo>
                      <a:pt x="4" y="72"/>
                    </a:lnTo>
                    <a:lnTo>
                      <a:pt x="2" y="67"/>
                    </a:lnTo>
                    <a:lnTo>
                      <a:pt x="0" y="61"/>
                    </a:lnTo>
                    <a:lnTo>
                      <a:pt x="0" y="57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rgbClr val="FFB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6" name="Freeform 12">
                <a:extLst>
                  <a:ext uri="{FF2B5EF4-FFF2-40B4-BE49-F238E27FC236}">
                    <a16:creationId xmlns:a16="http://schemas.microsoft.com/office/drawing/2014/main" id="{EA65300C-0972-3E4D-BF4A-EDE278C5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2376"/>
                <a:ext cx="369" cy="154"/>
              </a:xfrm>
              <a:custGeom>
                <a:avLst/>
                <a:gdLst>
                  <a:gd name="T0" fmla="*/ 4 w 740"/>
                  <a:gd name="T1" fmla="*/ 119 h 308"/>
                  <a:gd name="T2" fmla="*/ 14 w 740"/>
                  <a:gd name="T3" fmla="*/ 107 h 308"/>
                  <a:gd name="T4" fmla="*/ 27 w 740"/>
                  <a:gd name="T5" fmla="*/ 89 h 308"/>
                  <a:gd name="T6" fmla="*/ 41 w 740"/>
                  <a:gd name="T7" fmla="*/ 73 h 308"/>
                  <a:gd name="T8" fmla="*/ 49 w 740"/>
                  <a:gd name="T9" fmla="*/ 64 h 308"/>
                  <a:gd name="T10" fmla="*/ 60 w 740"/>
                  <a:gd name="T11" fmla="*/ 51 h 308"/>
                  <a:gd name="T12" fmla="*/ 77 w 740"/>
                  <a:gd name="T13" fmla="*/ 34 h 308"/>
                  <a:gd name="T14" fmla="*/ 92 w 740"/>
                  <a:gd name="T15" fmla="*/ 21 h 308"/>
                  <a:gd name="T16" fmla="*/ 105 w 740"/>
                  <a:gd name="T17" fmla="*/ 14 h 308"/>
                  <a:gd name="T18" fmla="*/ 120 w 740"/>
                  <a:gd name="T19" fmla="*/ 9 h 308"/>
                  <a:gd name="T20" fmla="*/ 132 w 740"/>
                  <a:gd name="T21" fmla="*/ 7 h 308"/>
                  <a:gd name="T22" fmla="*/ 141 w 740"/>
                  <a:gd name="T23" fmla="*/ 5 h 308"/>
                  <a:gd name="T24" fmla="*/ 152 w 740"/>
                  <a:gd name="T25" fmla="*/ 3 h 308"/>
                  <a:gd name="T26" fmla="*/ 163 w 740"/>
                  <a:gd name="T27" fmla="*/ 2 h 308"/>
                  <a:gd name="T28" fmla="*/ 174 w 740"/>
                  <a:gd name="T29" fmla="*/ 1 h 308"/>
                  <a:gd name="T30" fmla="*/ 185 w 740"/>
                  <a:gd name="T31" fmla="*/ 0 h 308"/>
                  <a:gd name="T32" fmla="*/ 195 w 740"/>
                  <a:gd name="T33" fmla="*/ 0 h 308"/>
                  <a:gd name="T34" fmla="*/ 206 w 740"/>
                  <a:gd name="T35" fmla="*/ 0 h 308"/>
                  <a:gd name="T36" fmla="*/ 216 w 740"/>
                  <a:gd name="T37" fmla="*/ 0 h 308"/>
                  <a:gd name="T38" fmla="*/ 232 w 740"/>
                  <a:gd name="T39" fmla="*/ 1 h 308"/>
                  <a:gd name="T40" fmla="*/ 246 w 740"/>
                  <a:gd name="T41" fmla="*/ 3 h 308"/>
                  <a:gd name="T42" fmla="*/ 258 w 740"/>
                  <a:gd name="T43" fmla="*/ 6 h 308"/>
                  <a:gd name="T44" fmla="*/ 271 w 740"/>
                  <a:gd name="T45" fmla="*/ 11 h 308"/>
                  <a:gd name="T46" fmla="*/ 285 w 740"/>
                  <a:gd name="T47" fmla="*/ 18 h 308"/>
                  <a:gd name="T48" fmla="*/ 298 w 740"/>
                  <a:gd name="T49" fmla="*/ 27 h 308"/>
                  <a:gd name="T50" fmla="*/ 311 w 740"/>
                  <a:gd name="T51" fmla="*/ 34 h 308"/>
                  <a:gd name="T52" fmla="*/ 322 w 740"/>
                  <a:gd name="T53" fmla="*/ 41 h 308"/>
                  <a:gd name="T54" fmla="*/ 332 w 740"/>
                  <a:gd name="T55" fmla="*/ 49 h 308"/>
                  <a:gd name="T56" fmla="*/ 366 w 740"/>
                  <a:gd name="T57" fmla="*/ 69 h 308"/>
                  <a:gd name="T58" fmla="*/ 356 w 740"/>
                  <a:gd name="T59" fmla="*/ 77 h 308"/>
                  <a:gd name="T60" fmla="*/ 345 w 740"/>
                  <a:gd name="T61" fmla="*/ 86 h 308"/>
                  <a:gd name="T62" fmla="*/ 333 w 740"/>
                  <a:gd name="T63" fmla="*/ 95 h 308"/>
                  <a:gd name="T64" fmla="*/ 321 w 740"/>
                  <a:gd name="T65" fmla="*/ 106 h 308"/>
                  <a:gd name="T66" fmla="*/ 306 w 740"/>
                  <a:gd name="T67" fmla="*/ 114 h 308"/>
                  <a:gd name="T68" fmla="*/ 294 w 740"/>
                  <a:gd name="T69" fmla="*/ 123 h 308"/>
                  <a:gd name="T70" fmla="*/ 282 w 740"/>
                  <a:gd name="T71" fmla="*/ 128 h 308"/>
                  <a:gd name="T72" fmla="*/ 266 w 740"/>
                  <a:gd name="T73" fmla="*/ 133 h 308"/>
                  <a:gd name="T74" fmla="*/ 250 w 740"/>
                  <a:gd name="T75" fmla="*/ 139 h 308"/>
                  <a:gd name="T76" fmla="*/ 236 w 740"/>
                  <a:gd name="T77" fmla="*/ 144 h 308"/>
                  <a:gd name="T78" fmla="*/ 227 w 740"/>
                  <a:gd name="T79" fmla="*/ 145 h 308"/>
                  <a:gd name="T80" fmla="*/ 216 w 740"/>
                  <a:gd name="T81" fmla="*/ 148 h 308"/>
                  <a:gd name="T82" fmla="*/ 206 w 740"/>
                  <a:gd name="T83" fmla="*/ 149 h 308"/>
                  <a:gd name="T84" fmla="*/ 196 w 740"/>
                  <a:gd name="T85" fmla="*/ 151 h 308"/>
                  <a:gd name="T86" fmla="*/ 186 w 740"/>
                  <a:gd name="T87" fmla="*/ 153 h 308"/>
                  <a:gd name="T88" fmla="*/ 176 w 740"/>
                  <a:gd name="T89" fmla="*/ 153 h 308"/>
                  <a:gd name="T90" fmla="*/ 166 w 740"/>
                  <a:gd name="T91" fmla="*/ 154 h 308"/>
                  <a:gd name="T92" fmla="*/ 156 w 740"/>
                  <a:gd name="T93" fmla="*/ 154 h 308"/>
                  <a:gd name="T94" fmla="*/ 142 w 740"/>
                  <a:gd name="T95" fmla="*/ 154 h 308"/>
                  <a:gd name="T96" fmla="*/ 133 w 740"/>
                  <a:gd name="T97" fmla="*/ 152 h 308"/>
                  <a:gd name="T98" fmla="*/ 122 w 740"/>
                  <a:gd name="T99" fmla="*/ 151 h 308"/>
                  <a:gd name="T100" fmla="*/ 111 w 740"/>
                  <a:gd name="T101" fmla="*/ 148 h 308"/>
                  <a:gd name="T102" fmla="*/ 100 w 740"/>
                  <a:gd name="T103" fmla="*/ 147 h 308"/>
                  <a:gd name="T104" fmla="*/ 87 w 740"/>
                  <a:gd name="T105" fmla="*/ 145 h 308"/>
                  <a:gd name="T106" fmla="*/ 76 w 740"/>
                  <a:gd name="T107" fmla="*/ 143 h 308"/>
                  <a:gd name="T108" fmla="*/ 64 w 740"/>
                  <a:gd name="T109" fmla="*/ 140 h 308"/>
                  <a:gd name="T110" fmla="*/ 53 w 740"/>
                  <a:gd name="T111" fmla="*/ 138 h 308"/>
                  <a:gd name="T112" fmla="*/ 42 w 740"/>
                  <a:gd name="T113" fmla="*/ 135 h 308"/>
                  <a:gd name="T114" fmla="*/ 32 w 740"/>
                  <a:gd name="T115" fmla="*/ 132 h 308"/>
                  <a:gd name="T116" fmla="*/ 23 w 740"/>
                  <a:gd name="T117" fmla="*/ 130 h 308"/>
                  <a:gd name="T118" fmla="*/ 8 w 740"/>
                  <a:gd name="T119" fmla="*/ 127 h 308"/>
                  <a:gd name="T120" fmla="*/ 0 w 740"/>
                  <a:gd name="T121" fmla="*/ 126 h 30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740" h="308">
                    <a:moveTo>
                      <a:pt x="0" y="251"/>
                    </a:moveTo>
                    <a:lnTo>
                      <a:pt x="0" y="249"/>
                    </a:lnTo>
                    <a:lnTo>
                      <a:pt x="6" y="243"/>
                    </a:lnTo>
                    <a:lnTo>
                      <a:pt x="8" y="237"/>
                    </a:lnTo>
                    <a:lnTo>
                      <a:pt x="13" y="233"/>
                    </a:lnTo>
                    <a:lnTo>
                      <a:pt x="17" y="226"/>
                    </a:lnTo>
                    <a:lnTo>
                      <a:pt x="23" y="220"/>
                    </a:lnTo>
                    <a:lnTo>
                      <a:pt x="29" y="213"/>
                    </a:lnTo>
                    <a:lnTo>
                      <a:pt x="34" y="205"/>
                    </a:lnTo>
                    <a:lnTo>
                      <a:pt x="40" y="195"/>
                    </a:lnTo>
                    <a:lnTo>
                      <a:pt x="48" y="188"/>
                    </a:lnTo>
                    <a:lnTo>
                      <a:pt x="55" y="178"/>
                    </a:lnTo>
                    <a:lnTo>
                      <a:pt x="63" y="171"/>
                    </a:lnTo>
                    <a:lnTo>
                      <a:pt x="71" y="159"/>
                    </a:lnTo>
                    <a:lnTo>
                      <a:pt x="80" y="152"/>
                    </a:lnTo>
                    <a:lnTo>
                      <a:pt x="82" y="146"/>
                    </a:lnTo>
                    <a:lnTo>
                      <a:pt x="88" y="140"/>
                    </a:lnTo>
                    <a:lnTo>
                      <a:pt x="90" y="136"/>
                    </a:lnTo>
                    <a:lnTo>
                      <a:pt x="95" y="131"/>
                    </a:lnTo>
                    <a:lnTo>
                      <a:pt x="99" y="127"/>
                    </a:lnTo>
                    <a:lnTo>
                      <a:pt x="103" y="121"/>
                    </a:lnTo>
                    <a:lnTo>
                      <a:pt x="107" y="117"/>
                    </a:lnTo>
                    <a:lnTo>
                      <a:pt x="112" y="112"/>
                    </a:lnTo>
                    <a:lnTo>
                      <a:pt x="120" y="102"/>
                    </a:lnTo>
                    <a:lnTo>
                      <a:pt x="129" y="95"/>
                    </a:lnTo>
                    <a:lnTo>
                      <a:pt x="137" y="85"/>
                    </a:lnTo>
                    <a:lnTo>
                      <a:pt x="147" y="78"/>
                    </a:lnTo>
                    <a:lnTo>
                      <a:pt x="154" y="68"/>
                    </a:lnTo>
                    <a:lnTo>
                      <a:pt x="162" y="60"/>
                    </a:lnTo>
                    <a:lnTo>
                      <a:pt x="169" y="53"/>
                    </a:lnTo>
                    <a:lnTo>
                      <a:pt x="179" y="47"/>
                    </a:lnTo>
                    <a:lnTo>
                      <a:pt x="185" y="41"/>
                    </a:lnTo>
                    <a:lnTo>
                      <a:pt x="192" y="38"/>
                    </a:lnTo>
                    <a:lnTo>
                      <a:pt x="198" y="34"/>
                    </a:lnTo>
                    <a:lnTo>
                      <a:pt x="205" y="32"/>
                    </a:lnTo>
                    <a:lnTo>
                      <a:pt x="211" y="28"/>
                    </a:lnTo>
                    <a:lnTo>
                      <a:pt x="217" y="24"/>
                    </a:lnTo>
                    <a:lnTo>
                      <a:pt x="225" y="22"/>
                    </a:lnTo>
                    <a:lnTo>
                      <a:pt x="232" y="20"/>
                    </a:lnTo>
                    <a:lnTo>
                      <a:pt x="240" y="17"/>
                    </a:lnTo>
                    <a:lnTo>
                      <a:pt x="249" y="15"/>
                    </a:lnTo>
                    <a:lnTo>
                      <a:pt x="255" y="15"/>
                    </a:lnTo>
                    <a:lnTo>
                      <a:pt x="259" y="15"/>
                    </a:lnTo>
                    <a:lnTo>
                      <a:pt x="264" y="13"/>
                    </a:lnTo>
                    <a:lnTo>
                      <a:pt x="268" y="13"/>
                    </a:lnTo>
                    <a:lnTo>
                      <a:pt x="274" y="11"/>
                    </a:lnTo>
                    <a:lnTo>
                      <a:pt x="278" y="9"/>
                    </a:lnTo>
                    <a:lnTo>
                      <a:pt x="283" y="9"/>
                    </a:lnTo>
                    <a:lnTo>
                      <a:pt x="289" y="7"/>
                    </a:lnTo>
                    <a:lnTo>
                      <a:pt x="295" y="7"/>
                    </a:lnTo>
                    <a:lnTo>
                      <a:pt x="299" y="5"/>
                    </a:lnTo>
                    <a:lnTo>
                      <a:pt x="304" y="5"/>
                    </a:lnTo>
                    <a:lnTo>
                      <a:pt x="310" y="5"/>
                    </a:lnTo>
                    <a:lnTo>
                      <a:pt x="316" y="5"/>
                    </a:lnTo>
                    <a:lnTo>
                      <a:pt x="321" y="3"/>
                    </a:lnTo>
                    <a:lnTo>
                      <a:pt x="327" y="3"/>
                    </a:lnTo>
                    <a:lnTo>
                      <a:pt x="333" y="3"/>
                    </a:lnTo>
                    <a:lnTo>
                      <a:pt x="339" y="1"/>
                    </a:lnTo>
                    <a:lnTo>
                      <a:pt x="342" y="1"/>
                    </a:lnTo>
                    <a:lnTo>
                      <a:pt x="348" y="1"/>
                    </a:lnTo>
                    <a:lnTo>
                      <a:pt x="356" y="1"/>
                    </a:lnTo>
                    <a:lnTo>
                      <a:pt x="359" y="1"/>
                    </a:lnTo>
                    <a:lnTo>
                      <a:pt x="365" y="1"/>
                    </a:lnTo>
                    <a:lnTo>
                      <a:pt x="371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8" y="0"/>
                    </a:lnTo>
                    <a:lnTo>
                      <a:pt x="392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9" y="0"/>
                    </a:lnTo>
                    <a:lnTo>
                      <a:pt x="413" y="0"/>
                    </a:lnTo>
                    <a:lnTo>
                      <a:pt x="418" y="0"/>
                    </a:lnTo>
                    <a:lnTo>
                      <a:pt x="424" y="0"/>
                    </a:lnTo>
                    <a:lnTo>
                      <a:pt x="430" y="0"/>
                    </a:lnTo>
                    <a:lnTo>
                      <a:pt x="434" y="0"/>
                    </a:lnTo>
                    <a:lnTo>
                      <a:pt x="439" y="0"/>
                    </a:lnTo>
                    <a:lnTo>
                      <a:pt x="449" y="0"/>
                    </a:lnTo>
                    <a:lnTo>
                      <a:pt x="456" y="0"/>
                    </a:lnTo>
                    <a:lnTo>
                      <a:pt x="466" y="1"/>
                    </a:lnTo>
                    <a:lnTo>
                      <a:pt x="474" y="1"/>
                    </a:lnTo>
                    <a:lnTo>
                      <a:pt x="481" y="1"/>
                    </a:lnTo>
                    <a:lnTo>
                      <a:pt x="489" y="3"/>
                    </a:lnTo>
                    <a:lnTo>
                      <a:pt x="494" y="5"/>
                    </a:lnTo>
                    <a:lnTo>
                      <a:pt x="502" y="7"/>
                    </a:lnTo>
                    <a:lnTo>
                      <a:pt x="506" y="7"/>
                    </a:lnTo>
                    <a:lnTo>
                      <a:pt x="512" y="9"/>
                    </a:lnTo>
                    <a:lnTo>
                      <a:pt x="517" y="11"/>
                    </a:lnTo>
                    <a:lnTo>
                      <a:pt x="523" y="15"/>
                    </a:lnTo>
                    <a:lnTo>
                      <a:pt x="531" y="17"/>
                    </a:lnTo>
                    <a:lnTo>
                      <a:pt x="536" y="19"/>
                    </a:lnTo>
                    <a:lnTo>
                      <a:pt x="544" y="22"/>
                    </a:lnTo>
                    <a:lnTo>
                      <a:pt x="550" y="26"/>
                    </a:lnTo>
                    <a:lnTo>
                      <a:pt x="555" y="30"/>
                    </a:lnTo>
                    <a:lnTo>
                      <a:pt x="563" y="34"/>
                    </a:lnTo>
                    <a:lnTo>
                      <a:pt x="571" y="36"/>
                    </a:lnTo>
                    <a:lnTo>
                      <a:pt x="576" y="41"/>
                    </a:lnTo>
                    <a:lnTo>
                      <a:pt x="584" y="45"/>
                    </a:lnTo>
                    <a:lnTo>
                      <a:pt x="591" y="49"/>
                    </a:lnTo>
                    <a:lnTo>
                      <a:pt x="597" y="53"/>
                    </a:lnTo>
                    <a:lnTo>
                      <a:pt x="605" y="57"/>
                    </a:lnTo>
                    <a:lnTo>
                      <a:pt x="610" y="60"/>
                    </a:lnTo>
                    <a:lnTo>
                      <a:pt x="616" y="64"/>
                    </a:lnTo>
                    <a:lnTo>
                      <a:pt x="624" y="68"/>
                    </a:lnTo>
                    <a:lnTo>
                      <a:pt x="629" y="72"/>
                    </a:lnTo>
                    <a:lnTo>
                      <a:pt x="633" y="76"/>
                    </a:lnTo>
                    <a:lnTo>
                      <a:pt x="639" y="79"/>
                    </a:lnTo>
                    <a:lnTo>
                      <a:pt x="645" y="81"/>
                    </a:lnTo>
                    <a:lnTo>
                      <a:pt x="648" y="85"/>
                    </a:lnTo>
                    <a:lnTo>
                      <a:pt x="656" y="89"/>
                    </a:lnTo>
                    <a:lnTo>
                      <a:pt x="662" y="95"/>
                    </a:lnTo>
                    <a:lnTo>
                      <a:pt x="666" y="97"/>
                    </a:lnTo>
                    <a:lnTo>
                      <a:pt x="667" y="98"/>
                    </a:lnTo>
                    <a:lnTo>
                      <a:pt x="740" y="135"/>
                    </a:lnTo>
                    <a:lnTo>
                      <a:pt x="738" y="135"/>
                    </a:lnTo>
                    <a:lnTo>
                      <a:pt x="734" y="138"/>
                    </a:lnTo>
                    <a:lnTo>
                      <a:pt x="728" y="142"/>
                    </a:lnTo>
                    <a:lnTo>
                      <a:pt x="721" y="148"/>
                    </a:lnTo>
                    <a:lnTo>
                      <a:pt x="717" y="150"/>
                    </a:lnTo>
                    <a:lnTo>
                      <a:pt x="713" y="154"/>
                    </a:lnTo>
                    <a:lnTo>
                      <a:pt x="707" y="157"/>
                    </a:lnTo>
                    <a:lnTo>
                      <a:pt x="704" y="163"/>
                    </a:lnTo>
                    <a:lnTo>
                      <a:pt x="698" y="167"/>
                    </a:lnTo>
                    <a:lnTo>
                      <a:pt x="692" y="171"/>
                    </a:lnTo>
                    <a:lnTo>
                      <a:pt x="686" y="176"/>
                    </a:lnTo>
                    <a:lnTo>
                      <a:pt x="681" y="182"/>
                    </a:lnTo>
                    <a:lnTo>
                      <a:pt x="675" y="186"/>
                    </a:lnTo>
                    <a:lnTo>
                      <a:pt x="667" y="190"/>
                    </a:lnTo>
                    <a:lnTo>
                      <a:pt x="662" y="195"/>
                    </a:lnTo>
                    <a:lnTo>
                      <a:pt x="656" y="201"/>
                    </a:lnTo>
                    <a:lnTo>
                      <a:pt x="648" y="205"/>
                    </a:lnTo>
                    <a:lnTo>
                      <a:pt x="643" y="211"/>
                    </a:lnTo>
                    <a:lnTo>
                      <a:pt x="635" y="214"/>
                    </a:lnTo>
                    <a:lnTo>
                      <a:pt x="629" y="220"/>
                    </a:lnTo>
                    <a:lnTo>
                      <a:pt x="622" y="224"/>
                    </a:lnTo>
                    <a:lnTo>
                      <a:pt x="614" y="228"/>
                    </a:lnTo>
                    <a:lnTo>
                      <a:pt x="609" y="232"/>
                    </a:lnTo>
                    <a:lnTo>
                      <a:pt x="603" y="235"/>
                    </a:lnTo>
                    <a:lnTo>
                      <a:pt x="595" y="239"/>
                    </a:lnTo>
                    <a:lnTo>
                      <a:pt x="590" y="245"/>
                    </a:lnTo>
                    <a:lnTo>
                      <a:pt x="584" y="247"/>
                    </a:lnTo>
                    <a:lnTo>
                      <a:pt x="578" y="251"/>
                    </a:lnTo>
                    <a:lnTo>
                      <a:pt x="572" y="254"/>
                    </a:lnTo>
                    <a:lnTo>
                      <a:pt x="565" y="256"/>
                    </a:lnTo>
                    <a:lnTo>
                      <a:pt x="559" y="258"/>
                    </a:lnTo>
                    <a:lnTo>
                      <a:pt x="551" y="262"/>
                    </a:lnTo>
                    <a:lnTo>
                      <a:pt x="544" y="264"/>
                    </a:lnTo>
                    <a:lnTo>
                      <a:pt x="534" y="266"/>
                    </a:lnTo>
                    <a:lnTo>
                      <a:pt x="527" y="270"/>
                    </a:lnTo>
                    <a:lnTo>
                      <a:pt x="519" y="273"/>
                    </a:lnTo>
                    <a:lnTo>
                      <a:pt x="510" y="275"/>
                    </a:lnTo>
                    <a:lnTo>
                      <a:pt x="502" y="277"/>
                    </a:lnTo>
                    <a:lnTo>
                      <a:pt x="491" y="281"/>
                    </a:lnTo>
                    <a:lnTo>
                      <a:pt x="483" y="283"/>
                    </a:lnTo>
                    <a:lnTo>
                      <a:pt x="477" y="285"/>
                    </a:lnTo>
                    <a:lnTo>
                      <a:pt x="474" y="287"/>
                    </a:lnTo>
                    <a:lnTo>
                      <a:pt x="468" y="287"/>
                    </a:lnTo>
                    <a:lnTo>
                      <a:pt x="464" y="289"/>
                    </a:lnTo>
                    <a:lnTo>
                      <a:pt x="458" y="289"/>
                    </a:lnTo>
                    <a:lnTo>
                      <a:pt x="455" y="290"/>
                    </a:lnTo>
                    <a:lnTo>
                      <a:pt x="449" y="292"/>
                    </a:lnTo>
                    <a:lnTo>
                      <a:pt x="445" y="294"/>
                    </a:lnTo>
                    <a:lnTo>
                      <a:pt x="439" y="294"/>
                    </a:lnTo>
                    <a:lnTo>
                      <a:pt x="434" y="296"/>
                    </a:lnTo>
                    <a:lnTo>
                      <a:pt x="430" y="296"/>
                    </a:lnTo>
                    <a:lnTo>
                      <a:pt x="424" y="296"/>
                    </a:lnTo>
                    <a:lnTo>
                      <a:pt x="418" y="298"/>
                    </a:lnTo>
                    <a:lnTo>
                      <a:pt x="413" y="298"/>
                    </a:lnTo>
                    <a:lnTo>
                      <a:pt x="409" y="300"/>
                    </a:lnTo>
                    <a:lnTo>
                      <a:pt x="403" y="302"/>
                    </a:lnTo>
                    <a:lnTo>
                      <a:pt x="399" y="302"/>
                    </a:lnTo>
                    <a:lnTo>
                      <a:pt x="394" y="302"/>
                    </a:lnTo>
                    <a:lnTo>
                      <a:pt x="388" y="304"/>
                    </a:lnTo>
                    <a:lnTo>
                      <a:pt x="382" y="304"/>
                    </a:lnTo>
                    <a:lnTo>
                      <a:pt x="378" y="304"/>
                    </a:lnTo>
                    <a:lnTo>
                      <a:pt x="373" y="306"/>
                    </a:lnTo>
                    <a:lnTo>
                      <a:pt x="367" y="306"/>
                    </a:lnTo>
                    <a:lnTo>
                      <a:pt x="363" y="306"/>
                    </a:lnTo>
                    <a:lnTo>
                      <a:pt x="358" y="306"/>
                    </a:lnTo>
                    <a:lnTo>
                      <a:pt x="352" y="306"/>
                    </a:lnTo>
                    <a:lnTo>
                      <a:pt x="348" y="306"/>
                    </a:lnTo>
                    <a:lnTo>
                      <a:pt x="342" y="308"/>
                    </a:lnTo>
                    <a:lnTo>
                      <a:pt x="337" y="308"/>
                    </a:lnTo>
                    <a:lnTo>
                      <a:pt x="333" y="308"/>
                    </a:lnTo>
                    <a:lnTo>
                      <a:pt x="327" y="308"/>
                    </a:lnTo>
                    <a:lnTo>
                      <a:pt x="323" y="308"/>
                    </a:lnTo>
                    <a:lnTo>
                      <a:pt x="318" y="308"/>
                    </a:lnTo>
                    <a:lnTo>
                      <a:pt x="312" y="308"/>
                    </a:lnTo>
                    <a:lnTo>
                      <a:pt x="308" y="308"/>
                    </a:lnTo>
                    <a:lnTo>
                      <a:pt x="304" y="308"/>
                    </a:lnTo>
                    <a:lnTo>
                      <a:pt x="295" y="308"/>
                    </a:lnTo>
                    <a:lnTo>
                      <a:pt x="285" y="308"/>
                    </a:lnTo>
                    <a:lnTo>
                      <a:pt x="280" y="306"/>
                    </a:lnTo>
                    <a:lnTo>
                      <a:pt x="276" y="306"/>
                    </a:lnTo>
                    <a:lnTo>
                      <a:pt x="270" y="306"/>
                    </a:lnTo>
                    <a:lnTo>
                      <a:pt x="266" y="304"/>
                    </a:lnTo>
                    <a:lnTo>
                      <a:pt x="261" y="304"/>
                    </a:lnTo>
                    <a:lnTo>
                      <a:pt x="255" y="302"/>
                    </a:lnTo>
                    <a:lnTo>
                      <a:pt x="249" y="302"/>
                    </a:lnTo>
                    <a:lnTo>
                      <a:pt x="245" y="302"/>
                    </a:lnTo>
                    <a:lnTo>
                      <a:pt x="240" y="300"/>
                    </a:lnTo>
                    <a:lnTo>
                      <a:pt x="234" y="298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7" y="296"/>
                    </a:lnTo>
                    <a:lnTo>
                      <a:pt x="211" y="296"/>
                    </a:lnTo>
                    <a:lnTo>
                      <a:pt x="205" y="294"/>
                    </a:lnTo>
                    <a:lnTo>
                      <a:pt x="200" y="294"/>
                    </a:lnTo>
                    <a:lnTo>
                      <a:pt x="192" y="292"/>
                    </a:lnTo>
                    <a:lnTo>
                      <a:pt x="188" y="290"/>
                    </a:lnTo>
                    <a:lnTo>
                      <a:pt x="181" y="289"/>
                    </a:lnTo>
                    <a:lnTo>
                      <a:pt x="175" y="289"/>
                    </a:lnTo>
                    <a:lnTo>
                      <a:pt x="169" y="287"/>
                    </a:lnTo>
                    <a:lnTo>
                      <a:pt x="164" y="287"/>
                    </a:lnTo>
                    <a:lnTo>
                      <a:pt x="158" y="285"/>
                    </a:lnTo>
                    <a:lnTo>
                      <a:pt x="152" y="285"/>
                    </a:lnTo>
                    <a:lnTo>
                      <a:pt x="147" y="283"/>
                    </a:lnTo>
                    <a:lnTo>
                      <a:pt x="141" y="281"/>
                    </a:lnTo>
                    <a:lnTo>
                      <a:pt x="133" y="279"/>
                    </a:lnTo>
                    <a:lnTo>
                      <a:pt x="129" y="279"/>
                    </a:lnTo>
                    <a:lnTo>
                      <a:pt x="122" y="277"/>
                    </a:lnTo>
                    <a:lnTo>
                      <a:pt x="118" y="277"/>
                    </a:lnTo>
                    <a:lnTo>
                      <a:pt x="112" y="275"/>
                    </a:lnTo>
                    <a:lnTo>
                      <a:pt x="107" y="275"/>
                    </a:lnTo>
                    <a:lnTo>
                      <a:pt x="101" y="273"/>
                    </a:lnTo>
                    <a:lnTo>
                      <a:pt x="95" y="273"/>
                    </a:lnTo>
                    <a:lnTo>
                      <a:pt x="90" y="271"/>
                    </a:lnTo>
                    <a:lnTo>
                      <a:pt x="84" y="270"/>
                    </a:lnTo>
                    <a:lnTo>
                      <a:pt x="80" y="268"/>
                    </a:lnTo>
                    <a:lnTo>
                      <a:pt x="74" y="268"/>
                    </a:lnTo>
                    <a:lnTo>
                      <a:pt x="69" y="266"/>
                    </a:lnTo>
                    <a:lnTo>
                      <a:pt x="65" y="264"/>
                    </a:lnTo>
                    <a:lnTo>
                      <a:pt x="59" y="264"/>
                    </a:lnTo>
                    <a:lnTo>
                      <a:pt x="53" y="262"/>
                    </a:lnTo>
                    <a:lnTo>
                      <a:pt x="50" y="262"/>
                    </a:lnTo>
                    <a:lnTo>
                      <a:pt x="46" y="260"/>
                    </a:lnTo>
                    <a:lnTo>
                      <a:pt x="38" y="258"/>
                    </a:lnTo>
                    <a:lnTo>
                      <a:pt x="31" y="258"/>
                    </a:lnTo>
                    <a:lnTo>
                      <a:pt x="23" y="254"/>
                    </a:lnTo>
                    <a:lnTo>
                      <a:pt x="17" y="254"/>
                    </a:lnTo>
                    <a:lnTo>
                      <a:pt x="12" y="252"/>
                    </a:lnTo>
                    <a:lnTo>
                      <a:pt x="8" y="252"/>
                    </a:lnTo>
                    <a:lnTo>
                      <a:pt x="2" y="251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FFE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Freeform 13">
                <a:extLst>
                  <a:ext uri="{FF2B5EF4-FFF2-40B4-BE49-F238E27FC236}">
                    <a16:creationId xmlns:a16="http://schemas.microsoft.com/office/drawing/2014/main" id="{746B166B-B4EC-FD4C-A731-A1F34879C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56"/>
                <a:ext cx="637" cy="819"/>
              </a:xfrm>
              <a:custGeom>
                <a:avLst/>
                <a:gdLst>
                  <a:gd name="T0" fmla="*/ 604 w 1274"/>
                  <a:gd name="T1" fmla="*/ 232 h 1637"/>
                  <a:gd name="T2" fmla="*/ 576 w 1274"/>
                  <a:gd name="T3" fmla="*/ 192 h 1637"/>
                  <a:gd name="T4" fmla="*/ 552 w 1274"/>
                  <a:gd name="T5" fmla="*/ 156 h 1637"/>
                  <a:gd name="T6" fmla="*/ 529 w 1274"/>
                  <a:gd name="T7" fmla="*/ 125 h 1637"/>
                  <a:gd name="T8" fmla="*/ 510 w 1274"/>
                  <a:gd name="T9" fmla="*/ 97 h 1637"/>
                  <a:gd name="T10" fmla="*/ 493 w 1274"/>
                  <a:gd name="T11" fmla="*/ 72 h 1637"/>
                  <a:gd name="T12" fmla="*/ 435 w 1274"/>
                  <a:gd name="T13" fmla="*/ 0 h 1637"/>
                  <a:gd name="T14" fmla="*/ 403 w 1274"/>
                  <a:gd name="T15" fmla="*/ 7 h 1637"/>
                  <a:gd name="T16" fmla="*/ 361 w 1274"/>
                  <a:gd name="T17" fmla="*/ 28 h 1637"/>
                  <a:gd name="T18" fmla="*/ 337 w 1274"/>
                  <a:gd name="T19" fmla="*/ 32 h 1637"/>
                  <a:gd name="T20" fmla="*/ 306 w 1274"/>
                  <a:gd name="T21" fmla="*/ 31 h 1637"/>
                  <a:gd name="T22" fmla="*/ 277 w 1274"/>
                  <a:gd name="T23" fmla="*/ 22 h 1637"/>
                  <a:gd name="T24" fmla="*/ 251 w 1274"/>
                  <a:gd name="T25" fmla="*/ 17 h 1637"/>
                  <a:gd name="T26" fmla="*/ 223 w 1274"/>
                  <a:gd name="T27" fmla="*/ 17 h 1637"/>
                  <a:gd name="T28" fmla="*/ 183 w 1274"/>
                  <a:gd name="T29" fmla="*/ 32 h 1637"/>
                  <a:gd name="T30" fmla="*/ 151 w 1274"/>
                  <a:gd name="T31" fmla="*/ 56 h 1637"/>
                  <a:gd name="T32" fmla="*/ 129 w 1274"/>
                  <a:gd name="T33" fmla="*/ 84 h 1637"/>
                  <a:gd name="T34" fmla="*/ 112 w 1274"/>
                  <a:gd name="T35" fmla="*/ 111 h 1637"/>
                  <a:gd name="T36" fmla="*/ 102 w 1274"/>
                  <a:gd name="T37" fmla="*/ 139 h 1637"/>
                  <a:gd name="T38" fmla="*/ 96 w 1274"/>
                  <a:gd name="T39" fmla="*/ 168 h 1637"/>
                  <a:gd name="T40" fmla="*/ 102 w 1274"/>
                  <a:gd name="T41" fmla="*/ 202 h 1637"/>
                  <a:gd name="T42" fmla="*/ 99 w 1274"/>
                  <a:gd name="T43" fmla="*/ 233 h 1637"/>
                  <a:gd name="T44" fmla="*/ 72 w 1274"/>
                  <a:gd name="T45" fmla="*/ 255 h 1637"/>
                  <a:gd name="T46" fmla="*/ 43 w 1274"/>
                  <a:gd name="T47" fmla="*/ 277 h 1637"/>
                  <a:gd name="T48" fmla="*/ 17 w 1274"/>
                  <a:gd name="T49" fmla="*/ 304 h 1637"/>
                  <a:gd name="T50" fmla="*/ 0 w 1274"/>
                  <a:gd name="T51" fmla="*/ 340 h 1637"/>
                  <a:gd name="T52" fmla="*/ 0 w 1274"/>
                  <a:gd name="T53" fmla="*/ 381 h 1637"/>
                  <a:gd name="T54" fmla="*/ 1 w 1274"/>
                  <a:gd name="T55" fmla="*/ 417 h 1637"/>
                  <a:gd name="T56" fmla="*/ 10 w 1274"/>
                  <a:gd name="T57" fmla="*/ 445 h 1637"/>
                  <a:gd name="T58" fmla="*/ 34 w 1274"/>
                  <a:gd name="T59" fmla="*/ 482 h 1637"/>
                  <a:gd name="T60" fmla="*/ 59 w 1274"/>
                  <a:gd name="T61" fmla="*/ 511 h 1637"/>
                  <a:gd name="T62" fmla="*/ 66 w 1274"/>
                  <a:gd name="T63" fmla="*/ 541 h 1637"/>
                  <a:gd name="T64" fmla="*/ 62 w 1274"/>
                  <a:gd name="T65" fmla="*/ 567 h 1637"/>
                  <a:gd name="T66" fmla="*/ 57 w 1274"/>
                  <a:gd name="T67" fmla="*/ 595 h 1637"/>
                  <a:gd name="T68" fmla="*/ 53 w 1274"/>
                  <a:gd name="T69" fmla="*/ 622 h 1637"/>
                  <a:gd name="T70" fmla="*/ 55 w 1274"/>
                  <a:gd name="T71" fmla="*/ 654 h 1637"/>
                  <a:gd name="T72" fmla="*/ 85 w 1274"/>
                  <a:gd name="T73" fmla="*/ 691 h 1637"/>
                  <a:gd name="T74" fmla="*/ 112 w 1274"/>
                  <a:gd name="T75" fmla="*/ 717 h 1637"/>
                  <a:gd name="T76" fmla="*/ 139 w 1274"/>
                  <a:gd name="T77" fmla="*/ 735 h 1637"/>
                  <a:gd name="T78" fmla="*/ 165 w 1274"/>
                  <a:gd name="T79" fmla="*/ 746 h 1637"/>
                  <a:gd name="T80" fmla="*/ 200 w 1274"/>
                  <a:gd name="T81" fmla="*/ 740 h 1637"/>
                  <a:gd name="T82" fmla="*/ 236 w 1274"/>
                  <a:gd name="T83" fmla="*/ 719 h 1637"/>
                  <a:gd name="T84" fmla="*/ 276 w 1274"/>
                  <a:gd name="T85" fmla="*/ 722 h 1637"/>
                  <a:gd name="T86" fmla="*/ 316 w 1274"/>
                  <a:gd name="T87" fmla="*/ 747 h 1637"/>
                  <a:gd name="T88" fmla="*/ 341 w 1274"/>
                  <a:gd name="T89" fmla="*/ 770 h 1637"/>
                  <a:gd name="T90" fmla="*/ 370 w 1274"/>
                  <a:gd name="T91" fmla="*/ 792 h 1637"/>
                  <a:gd name="T92" fmla="*/ 401 w 1274"/>
                  <a:gd name="T93" fmla="*/ 808 h 1637"/>
                  <a:gd name="T94" fmla="*/ 433 w 1274"/>
                  <a:gd name="T95" fmla="*/ 817 h 1637"/>
                  <a:gd name="T96" fmla="*/ 463 w 1274"/>
                  <a:gd name="T97" fmla="*/ 817 h 1637"/>
                  <a:gd name="T98" fmla="*/ 491 w 1274"/>
                  <a:gd name="T99" fmla="*/ 806 h 1637"/>
                  <a:gd name="T100" fmla="*/ 516 w 1274"/>
                  <a:gd name="T101" fmla="*/ 779 h 1637"/>
                  <a:gd name="T102" fmla="*/ 535 w 1274"/>
                  <a:gd name="T103" fmla="*/ 745 h 1637"/>
                  <a:gd name="T104" fmla="*/ 555 w 1274"/>
                  <a:gd name="T105" fmla="*/ 707 h 1637"/>
                  <a:gd name="T106" fmla="*/ 576 w 1274"/>
                  <a:gd name="T107" fmla="*/ 668 h 1637"/>
                  <a:gd name="T108" fmla="*/ 595 w 1274"/>
                  <a:gd name="T109" fmla="*/ 630 h 1637"/>
                  <a:gd name="T110" fmla="*/ 612 w 1274"/>
                  <a:gd name="T111" fmla="*/ 599 h 1637"/>
                  <a:gd name="T112" fmla="*/ 629 w 1274"/>
                  <a:gd name="T113" fmla="*/ 572 h 1637"/>
                  <a:gd name="T114" fmla="*/ 634 w 1274"/>
                  <a:gd name="T115" fmla="*/ 536 h 1637"/>
                  <a:gd name="T116" fmla="*/ 636 w 1274"/>
                  <a:gd name="T117" fmla="*/ 479 h 1637"/>
                  <a:gd name="T118" fmla="*/ 637 w 1274"/>
                  <a:gd name="T119" fmla="*/ 414 h 1637"/>
                  <a:gd name="T120" fmla="*/ 634 w 1274"/>
                  <a:gd name="T121" fmla="*/ 349 h 1637"/>
                  <a:gd name="T122" fmla="*/ 632 w 1274"/>
                  <a:gd name="T123" fmla="*/ 299 h 1637"/>
                  <a:gd name="T124" fmla="*/ 631 w 1274"/>
                  <a:gd name="T125" fmla="*/ 274 h 163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274" h="1637">
                    <a:moveTo>
                      <a:pt x="1262" y="547"/>
                    </a:moveTo>
                    <a:lnTo>
                      <a:pt x="1257" y="536"/>
                    </a:lnTo>
                    <a:lnTo>
                      <a:pt x="1251" y="527"/>
                    </a:lnTo>
                    <a:lnTo>
                      <a:pt x="1243" y="517"/>
                    </a:lnTo>
                    <a:lnTo>
                      <a:pt x="1238" y="509"/>
                    </a:lnTo>
                    <a:lnTo>
                      <a:pt x="1232" y="500"/>
                    </a:lnTo>
                    <a:lnTo>
                      <a:pt x="1224" y="490"/>
                    </a:lnTo>
                    <a:lnTo>
                      <a:pt x="1219" y="481"/>
                    </a:lnTo>
                    <a:lnTo>
                      <a:pt x="1213" y="473"/>
                    </a:lnTo>
                    <a:lnTo>
                      <a:pt x="1207" y="464"/>
                    </a:lnTo>
                    <a:lnTo>
                      <a:pt x="1201" y="456"/>
                    </a:lnTo>
                    <a:lnTo>
                      <a:pt x="1196" y="447"/>
                    </a:lnTo>
                    <a:lnTo>
                      <a:pt x="1190" y="439"/>
                    </a:lnTo>
                    <a:lnTo>
                      <a:pt x="1184" y="431"/>
                    </a:lnTo>
                    <a:lnTo>
                      <a:pt x="1181" y="424"/>
                    </a:lnTo>
                    <a:lnTo>
                      <a:pt x="1175" y="416"/>
                    </a:lnTo>
                    <a:lnTo>
                      <a:pt x="1169" y="409"/>
                    </a:lnTo>
                    <a:lnTo>
                      <a:pt x="1163" y="399"/>
                    </a:lnTo>
                    <a:lnTo>
                      <a:pt x="1158" y="392"/>
                    </a:lnTo>
                    <a:lnTo>
                      <a:pt x="1152" y="384"/>
                    </a:lnTo>
                    <a:lnTo>
                      <a:pt x="1148" y="376"/>
                    </a:lnTo>
                    <a:lnTo>
                      <a:pt x="1143" y="369"/>
                    </a:lnTo>
                    <a:lnTo>
                      <a:pt x="1137" y="361"/>
                    </a:lnTo>
                    <a:lnTo>
                      <a:pt x="1131" y="354"/>
                    </a:lnTo>
                    <a:lnTo>
                      <a:pt x="1127" y="346"/>
                    </a:lnTo>
                    <a:lnTo>
                      <a:pt x="1122" y="338"/>
                    </a:lnTo>
                    <a:lnTo>
                      <a:pt x="1118" y="333"/>
                    </a:lnTo>
                    <a:lnTo>
                      <a:pt x="1112" y="325"/>
                    </a:lnTo>
                    <a:lnTo>
                      <a:pt x="1108" y="319"/>
                    </a:lnTo>
                    <a:lnTo>
                      <a:pt x="1103" y="312"/>
                    </a:lnTo>
                    <a:lnTo>
                      <a:pt x="1097" y="306"/>
                    </a:lnTo>
                    <a:lnTo>
                      <a:pt x="1093" y="298"/>
                    </a:lnTo>
                    <a:lnTo>
                      <a:pt x="1089" y="293"/>
                    </a:lnTo>
                    <a:lnTo>
                      <a:pt x="1086" y="285"/>
                    </a:lnTo>
                    <a:lnTo>
                      <a:pt x="1080" y="279"/>
                    </a:lnTo>
                    <a:lnTo>
                      <a:pt x="1076" y="274"/>
                    </a:lnTo>
                    <a:lnTo>
                      <a:pt x="1072" y="266"/>
                    </a:lnTo>
                    <a:lnTo>
                      <a:pt x="1067" y="260"/>
                    </a:lnTo>
                    <a:lnTo>
                      <a:pt x="1063" y="255"/>
                    </a:lnTo>
                    <a:lnTo>
                      <a:pt x="1057" y="249"/>
                    </a:lnTo>
                    <a:lnTo>
                      <a:pt x="1055" y="243"/>
                    </a:lnTo>
                    <a:lnTo>
                      <a:pt x="1049" y="238"/>
                    </a:lnTo>
                    <a:lnTo>
                      <a:pt x="1048" y="232"/>
                    </a:lnTo>
                    <a:lnTo>
                      <a:pt x="1042" y="224"/>
                    </a:lnTo>
                    <a:lnTo>
                      <a:pt x="1038" y="220"/>
                    </a:lnTo>
                    <a:lnTo>
                      <a:pt x="1034" y="215"/>
                    </a:lnTo>
                    <a:lnTo>
                      <a:pt x="1030" y="209"/>
                    </a:lnTo>
                    <a:lnTo>
                      <a:pt x="1027" y="203"/>
                    </a:lnTo>
                    <a:lnTo>
                      <a:pt x="1025" y="199"/>
                    </a:lnTo>
                    <a:lnTo>
                      <a:pt x="1019" y="194"/>
                    </a:lnTo>
                    <a:lnTo>
                      <a:pt x="1015" y="188"/>
                    </a:lnTo>
                    <a:lnTo>
                      <a:pt x="1011" y="182"/>
                    </a:lnTo>
                    <a:lnTo>
                      <a:pt x="1009" y="179"/>
                    </a:lnTo>
                    <a:lnTo>
                      <a:pt x="1006" y="173"/>
                    </a:lnTo>
                    <a:lnTo>
                      <a:pt x="1002" y="167"/>
                    </a:lnTo>
                    <a:lnTo>
                      <a:pt x="998" y="163"/>
                    </a:lnTo>
                    <a:lnTo>
                      <a:pt x="996" y="160"/>
                    </a:lnTo>
                    <a:lnTo>
                      <a:pt x="992" y="154"/>
                    </a:lnTo>
                    <a:lnTo>
                      <a:pt x="989" y="148"/>
                    </a:lnTo>
                    <a:lnTo>
                      <a:pt x="985" y="144"/>
                    </a:lnTo>
                    <a:lnTo>
                      <a:pt x="983" y="139"/>
                    </a:lnTo>
                    <a:lnTo>
                      <a:pt x="977" y="131"/>
                    </a:lnTo>
                    <a:lnTo>
                      <a:pt x="973" y="123"/>
                    </a:lnTo>
                    <a:lnTo>
                      <a:pt x="901" y="6"/>
                    </a:lnTo>
                    <a:lnTo>
                      <a:pt x="895" y="2"/>
                    </a:lnTo>
                    <a:lnTo>
                      <a:pt x="890" y="2"/>
                    </a:lnTo>
                    <a:lnTo>
                      <a:pt x="884" y="2"/>
                    </a:lnTo>
                    <a:lnTo>
                      <a:pt x="880" y="2"/>
                    </a:lnTo>
                    <a:lnTo>
                      <a:pt x="875" y="0"/>
                    </a:lnTo>
                    <a:lnTo>
                      <a:pt x="869" y="0"/>
                    </a:lnTo>
                    <a:lnTo>
                      <a:pt x="865" y="0"/>
                    </a:lnTo>
                    <a:lnTo>
                      <a:pt x="861" y="0"/>
                    </a:lnTo>
                    <a:lnTo>
                      <a:pt x="855" y="0"/>
                    </a:lnTo>
                    <a:lnTo>
                      <a:pt x="850" y="0"/>
                    </a:lnTo>
                    <a:lnTo>
                      <a:pt x="846" y="2"/>
                    </a:lnTo>
                    <a:lnTo>
                      <a:pt x="842" y="2"/>
                    </a:lnTo>
                    <a:lnTo>
                      <a:pt x="833" y="4"/>
                    </a:lnTo>
                    <a:lnTo>
                      <a:pt x="825" y="7"/>
                    </a:lnTo>
                    <a:lnTo>
                      <a:pt x="816" y="11"/>
                    </a:lnTo>
                    <a:lnTo>
                      <a:pt x="806" y="13"/>
                    </a:lnTo>
                    <a:lnTo>
                      <a:pt x="798" y="17"/>
                    </a:lnTo>
                    <a:lnTo>
                      <a:pt x="791" y="23"/>
                    </a:lnTo>
                    <a:lnTo>
                      <a:pt x="781" y="25"/>
                    </a:lnTo>
                    <a:lnTo>
                      <a:pt x="774" y="30"/>
                    </a:lnTo>
                    <a:lnTo>
                      <a:pt x="766" y="34"/>
                    </a:lnTo>
                    <a:lnTo>
                      <a:pt x="759" y="40"/>
                    </a:lnTo>
                    <a:lnTo>
                      <a:pt x="749" y="44"/>
                    </a:lnTo>
                    <a:lnTo>
                      <a:pt x="740" y="45"/>
                    </a:lnTo>
                    <a:lnTo>
                      <a:pt x="732" y="49"/>
                    </a:lnTo>
                    <a:lnTo>
                      <a:pt x="722" y="55"/>
                    </a:lnTo>
                    <a:lnTo>
                      <a:pt x="717" y="55"/>
                    </a:lnTo>
                    <a:lnTo>
                      <a:pt x="713" y="57"/>
                    </a:lnTo>
                    <a:lnTo>
                      <a:pt x="707" y="59"/>
                    </a:lnTo>
                    <a:lnTo>
                      <a:pt x="703" y="61"/>
                    </a:lnTo>
                    <a:lnTo>
                      <a:pt x="698" y="61"/>
                    </a:lnTo>
                    <a:lnTo>
                      <a:pt x="694" y="63"/>
                    </a:lnTo>
                    <a:lnTo>
                      <a:pt x="688" y="63"/>
                    </a:lnTo>
                    <a:lnTo>
                      <a:pt x="684" y="64"/>
                    </a:lnTo>
                    <a:lnTo>
                      <a:pt x="677" y="64"/>
                    </a:lnTo>
                    <a:lnTo>
                      <a:pt x="673" y="64"/>
                    </a:lnTo>
                    <a:lnTo>
                      <a:pt x="667" y="64"/>
                    </a:lnTo>
                    <a:lnTo>
                      <a:pt x="662" y="66"/>
                    </a:lnTo>
                    <a:lnTo>
                      <a:pt x="656" y="64"/>
                    </a:lnTo>
                    <a:lnTo>
                      <a:pt x="648" y="64"/>
                    </a:lnTo>
                    <a:lnTo>
                      <a:pt x="643" y="64"/>
                    </a:lnTo>
                    <a:lnTo>
                      <a:pt x="637" y="64"/>
                    </a:lnTo>
                    <a:lnTo>
                      <a:pt x="631" y="64"/>
                    </a:lnTo>
                    <a:lnTo>
                      <a:pt x="624" y="63"/>
                    </a:lnTo>
                    <a:lnTo>
                      <a:pt x="618" y="63"/>
                    </a:lnTo>
                    <a:lnTo>
                      <a:pt x="612" y="61"/>
                    </a:lnTo>
                    <a:lnTo>
                      <a:pt x="605" y="59"/>
                    </a:lnTo>
                    <a:lnTo>
                      <a:pt x="599" y="57"/>
                    </a:lnTo>
                    <a:lnTo>
                      <a:pt x="591" y="55"/>
                    </a:lnTo>
                    <a:lnTo>
                      <a:pt x="584" y="53"/>
                    </a:lnTo>
                    <a:lnTo>
                      <a:pt x="578" y="51"/>
                    </a:lnTo>
                    <a:lnTo>
                      <a:pt x="574" y="49"/>
                    </a:lnTo>
                    <a:lnTo>
                      <a:pt x="568" y="47"/>
                    </a:lnTo>
                    <a:lnTo>
                      <a:pt x="563" y="45"/>
                    </a:lnTo>
                    <a:lnTo>
                      <a:pt x="557" y="44"/>
                    </a:lnTo>
                    <a:lnTo>
                      <a:pt x="553" y="44"/>
                    </a:lnTo>
                    <a:lnTo>
                      <a:pt x="548" y="42"/>
                    </a:lnTo>
                    <a:lnTo>
                      <a:pt x="542" y="40"/>
                    </a:lnTo>
                    <a:lnTo>
                      <a:pt x="536" y="38"/>
                    </a:lnTo>
                    <a:lnTo>
                      <a:pt x="532" y="38"/>
                    </a:lnTo>
                    <a:lnTo>
                      <a:pt x="527" y="36"/>
                    </a:lnTo>
                    <a:lnTo>
                      <a:pt x="521" y="36"/>
                    </a:lnTo>
                    <a:lnTo>
                      <a:pt x="517" y="34"/>
                    </a:lnTo>
                    <a:lnTo>
                      <a:pt x="511" y="34"/>
                    </a:lnTo>
                    <a:lnTo>
                      <a:pt x="508" y="34"/>
                    </a:lnTo>
                    <a:lnTo>
                      <a:pt x="502" y="34"/>
                    </a:lnTo>
                    <a:lnTo>
                      <a:pt x="498" y="34"/>
                    </a:lnTo>
                    <a:lnTo>
                      <a:pt x="492" y="32"/>
                    </a:lnTo>
                    <a:lnTo>
                      <a:pt x="487" y="32"/>
                    </a:lnTo>
                    <a:lnTo>
                      <a:pt x="483" y="32"/>
                    </a:lnTo>
                    <a:lnTo>
                      <a:pt x="473" y="32"/>
                    </a:lnTo>
                    <a:lnTo>
                      <a:pt x="464" y="34"/>
                    </a:lnTo>
                    <a:lnTo>
                      <a:pt x="460" y="34"/>
                    </a:lnTo>
                    <a:lnTo>
                      <a:pt x="454" y="34"/>
                    </a:lnTo>
                    <a:lnTo>
                      <a:pt x="451" y="34"/>
                    </a:lnTo>
                    <a:lnTo>
                      <a:pt x="445" y="34"/>
                    </a:lnTo>
                    <a:lnTo>
                      <a:pt x="437" y="36"/>
                    </a:lnTo>
                    <a:lnTo>
                      <a:pt x="430" y="38"/>
                    </a:lnTo>
                    <a:lnTo>
                      <a:pt x="420" y="40"/>
                    </a:lnTo>
                    <a:lnTo>
                      <a:pt x="411" y="42"/>
                    </a:lnTo>
                    <a:lnTo>
                      <a:pt x="403" y="44"/>
                    </a:lnTo>
                    <a:lnTo>
                      <a:pt x="395" y="47"/>
                    </a:lnTo>
                    <a:lnTo>
                      <a:pt x="388" y="49"/>
                    </a:lnTo>
                    <a:lnTo>
                      <a:pt x="378" y="53"/>
                    </a:lnTo>
                    <a:lnTo>
                      <a:pt x="371" y="57"/>
                    </a:lnTo>
                    <a:lnTo>
                      <a:pt x="365" y="63"/>
                    </a:lnTo>
                    <a:lnTo>
                      <a:pt x="357" y="64"/>
                    </a:lnTo>
                    <a:lnTo>
                      <a:pt x="350" y="70"/>
                    </a:lnTo>
                    <a:lnTo>
                      <a:pt x="342" y="74"/>
                    </a:lnTo>
                    <a:lnTo>
                      <a:pt x="338" y="80"/>
                    </a:lnTo>
                    <a:lnTo>
                      <a:pt x="331" y="84"/>
                    </a:lnTo>
                    <a:lnTo>
                      <a:pt x="325" y="89"/>
                    </a:lnTo>
                    <a:lnTo>
                      <a:pt x="319" y="95"/>
                    </a:lnTo>
                    <a:lnTo>
                      <a:pt x="314" y="101"/>
                    </a:lnTo>
                    <a:lnTo>
                      <a:pt x="308" y="106"/>
                    </a:lnTo>
                    <a:lnTo>
                      <a:pt x="302" y="112"/>
                    </a:lnTo>
                    <a:lnTo>
                      <a:pt x="297" y="118"/>
                    </a:lnTo>
                    <a:lnTo>
                      <a:pt x="293" y="122"/>
                    </a:lnTo>
                    <a:lnTo>
                      <a:pt x="287" y="127"/>
                    </a:lnTo>
                    <a:lnTo>
                      <a:pt x="283" y="133"/>
                    </a:lnTo>
                    <a:lnTo>
                      <a:pt x="278" y="139"/>
                    </a:lnTo>
                    <a:lnTo>
                      <a:pt x="274" y="144"/>
                    </a:lnTo>
                    <a:lnTo>
                      <a:pt x="268" y="150"/>
                    </a:lnTo>
                    <a:lnTo>
                      <a:pt x="264" y="156"/>
                    </a:lnTo>
                    <a:lnTo>
                      <a:pt x="260" y="160"/>
                    </a:lnTo>
                    <a:lnTo>
                      <a:pt x="257" y="167"/>
                    </a:lnTo>
                    <a:lnTo>
                      <a:pt x="253" y="171"/>
                    </a:lnTo>
                    <a:lnTo>
                      <a:pt x="249" y="179"/>
                    </a:lnTo>
                    <a:lnTo>
                      <a:pt x="245" y="182"/>
                    </a:lnTo>
                    <a:lnTo>
                      <a:pt x="243" y="190"/>
                    </a:lnTo>
                    <a:lnTo>
                      <a:pt x="238" y="194"/>
                    </a:lnTo>
                    <a:lnTo>
                      <a:pt x="236" y="199"/>
                    </a:lnTo>
                    <a:lnTo>
                      <a:pt x="232" y="205"/>
                    </a:lnTo>
                    <a:lnTo>
                      <a:pt x="228" y="211"/>
                    </a:lnTo>
                    <a:lnTo>
                      <a:pt x="226" y="217"/>
                    </a:lnTo>
                    <a:lnTo>
                      <a:pt x="224" y="222"/>
                    </a:lnTo>
                    <a:lnTo>
                      <a:pt x="221" y="226"/>
                    </a:lnTo>
                    <a:lnTo>
                      <a:pt x="219" y="232"/>
                    </a:lnTo>
                    <a:lnTo>
                      <a:pt x="215" y="238"/>
                    </a:lnTo>
                    <a:lnTo>
                      <a:pt x="213" y="243"/>
                    </a:lnTo>
                    <a:lnTo>
                      <a:pt x="211" y="249"/>
                    </a:lnTo>
                    <a:lnTo>
                      <a:pt x="209" y="255"/>
                    </a:lnTo>
                    <a:lnTo>
                      <a:pt x="205" y="260"/>
                    </a:lnTo>
                    <a:lnTo>
                      <a:pt x="205" y="266"/>
                    </a:lnTo>
                    <a:lnTo>
                      <a:pt x="203" y="272"/>
                    </a:lnTo>
                    <a:lnTo>
                      <a:pt x="203" y="277"/>
                    </a:lnTo>
                    <a:lnTo>
                      <a:pt x="200" y="281"/>
                    </a:lnTo>
                    <a:lnTo>
                      <a:pt x="200" y="287"/>
                    </a:lnTo>
                    <a:lnTo>
                      <a:pt x="198" y="293"/>
                    </a:lnTo>
                    <a:lnTo>
                      <a:pt x="196" y="296"/>
                    </a:lnTo>
                    <a:lnTo>
                      <a:pt x="194" y="302"/>
                    </a:lnTo>
                    <a:lnTo>
                      <a:pt x="194" y="306"/>
                    </a:lnTo>
                    <a:lnTo>
                      <a:pt x="192" y="312"/>
                    </a:lnTo>
                    <a:lnTo>
                      <a:pt x="192" y="317"/>
                    </a:lnTo>
                    <a:lnTo>
                      <a:pt x="192" y="327"/>
                    </a:lnTo>
                    <a:lnTo>
                      <a:pt x="192" y="336"/>
                    </a:lnTo>
                    <a:lnTo>
                      <a:pt x="192" y="340"/>
                    </a:lnTo>
                    <a:lnTo>
                      <a:pt x="192" y="346"/>
                    </a:lnTo>
                    <a:lnTo>
                      <a:pt x="192" y="350"/>
                    </a:lnTo>
                    <a:lnTo>
                      <a:pt x="192" y="355"/>
                    </a:lnTo>
                    <a:lnTo>
                      <a:pt x="192" y="363"/>
                    </a:lnTo>
                    <a:lnTo>
                      <a:pt x="194" y="373"/>
                    </a:lnTo>
                    <a:lnTo>
                      <a:pt x="196" y="380"/>
                    </a:lnTo>
                    <a:lnTo>
                      <a:pt x="198" y="388"/>
                    </a:lnTo>
                    <a:lnTo>
                      <a:pt x="202" y="395"/>
                    </a:lnTo>
                    <a:lnTo>
                      <a:pt x="203" y="403"/>
                    </a:lnTo>
                    <a:lnTo>
                      <a:pt x="207" y="411"/>
                    </a:lnTo>
                    <a:lnTo>
                      <a:pt x="213" y="418"/>
                    </a:lnTo>
                    <a:lnTo>
                      <a:pt x="215" y="422"/>
                    </a:lnTo>
                    <a:lnTo>
                      <a:pt x="217" y="430"/>
                    </a:lnTo>
                    <a:lnTo>
                      <a:pt x="217" y="435"/>
                    </a:lnTo>
                    <a:lnTo>
                      <a:pt x="217" y="441"/>
                    </a:lnTo>
                    <a:lnTo>
                      <a:pt x="213" y="447"/>
                    </a:lnTo>
                    <a:lnTo>
                      <a:pt x="209" y="452"/>
                    </a:lnTo>
                    <a:lnTo>
                      <a:pt x="203" y="460"/>
                    </a:lnTo>
                    <a:lnTo>
                      <a:pt x="198" y="466"/>
                    </a:lnTo>
                    <a:lnTo>
                      <a:pt x="190" y="473"/>
                    </a:lnTo>
                    <a:lnTo>
                      <a:pt x="183" y="479"/>
                    </a:lnTo>
                    <a:lnTo>
                      <a:pt x="177" y="483"/>
                    </a:lnTo>
                    <a:lnTo>
                      <a:pt x="173" y="485"/>
                    </a:lnTo>
                    <a:lnTo>
                      <a:pt x="167" y="489"/>
                    </a:lnTo>
                    <a:lnTo>
                      <a:pt x="163" y="492"/>
                    </a:lnTo>
                    <a:lnTo>
                      <a:pt x="158" y="496"/>
                    </a:lnTo>
                    <a:lnTo>
                      <a:pt x="152" y="502"/>
                    </a:lnTo>
                    <a:lnTo>
                      <a:pt x="148" y="504"/>
                    </a:lnTo>
                    <a:lnTo>
                      <a:pt x="143" y="509"/>
                    </a:lnTo>
                    <a:lnTo>
                      <a:pt x="137" y="513"/>
                    </a:lnTo>
                    <a:lnTo>
                      <a:pt x="131" y="517"/>
                    </a:lnTo>
                    <a:lnTo>
                      <a:pt x="125" y="521"/>
                    </a:lnTo>
                    <a:lnTo>
                      <a:pt x="122" y="527"/>
                    </a:lnTo>
                    <a:lnTo>
                      <a:pt x="114" y="530"/>
                    </a:lnTo>
                    <a:lnTo>
                      <a:pt x="108" y="534"/>
                    </a:lnTo>
                    <a:lnTo>
                      <a:pt x="103" y="538"/>
                    </a:lnTo>
                    <a:lnTo>
                      <a:pt x="97" y="544"/>
                    </a:lnTo>
                    <a:lnTo>
                      <a:pt x="91" y="547"/>
                    </a:lnTo>
                    <a:lnTo>
                      <a:pt x="86" y="553"/>
                    </a:lnTo>
                    <a:lnTo>
                      <a:pt x="80" y="559"/>
                    </a:lnTo>
                    <a:lnTo>
                      <a:pt x="74" y="565"/>
                    </a:lnTo>
                    <a:lnTo>
                      <a:pt x="68" y="568"/>
                    </a:lnTo>
                    <a:lnTo>
                      <a:pt x="63" y="574"/>
                    </a:lnTo>
                    <a:lnTo>
                      <a:pt x="59" y="578"/>
                    </a:lnTo>
                    <a:lnTo>
                      <a:pt x="53" y="585"/>
                    </a:lnTo>
                    <a:lnTo>
                      <a:pt x="48" y="589"/>
                    </a:lnTo>
                    <a:lnTo>
                      <a:pt x="42" y="597"/>
                    </a:lnTo>
                    <a:lnTo>
                      <a:pt x="38" y="603"/>
                    </a:lnTo>
                    <a:lnTo>
                      <a:pt x="34" y="608"/>
                    </a:lnTo>
                    <a:lnTo>
                      <a:pt x="29" y="614"/>
                    </a:lnTo>
                    <a:lnTo>
                      <a:pt x="25" y="622"/>
                    </a:lnTo>
                    <a:lnTo>
                      <a:pt x="19" y="627"/>
                    </a:lnTo>
                    <a:lnTo>
                      <a:pt x="17" y="635"/>
                    </a:lnTo>
                    <a:lnTo>
                      <a:pt x="13" y="641"/>
                    </a:lnTo>
                    <a:lnTo>
                      <a:pt x="10" y="648"/>
                    </a:lnTo>
                    <a:lnTo>
                      <a:pt x="8" y="656"/>
                    </a:lnTo>
                    <a:lnTo>
                      <a:pt x="4" y="663"/>
                    </a:lnTo>
                    <a:lnTo>
                      <a:pt x="2" y="669"/>
                    </a:lnTo>
                    <a:lnTo>
                      <a:pt x="0" y="679"/>
                    </a:lnTo>
                    <a:lnTo>
                      <a:pt x="0" y="686"/>
                    </a:lnTo>
                    <a:lnTo>
                      <a:pt x="0" y="694"/>
                    </a:lnTo>
                    <a:lnTo>
                      <a:pt x="0" y="701"/>
                    </a:lnTo>
                    <a:lnTo>
                      <a:pt x="0" y="711"/>
                    </a:lnTo>
                    <a:lnTo>
                      <a:pt x="0" y="720"/>
                    </a:lnTo>
                    <a:lnTo>
                      <a:pt x="0" y="730"/>
                    </a:lnTo>
                    <a:lnTo>
                      <a:pt x="0" y="738"/>
                    </a:lnTo>
                    <a:lnTo>
                      <a:pt x="0" y="745"/>
                    </a:lnTo>
                    <a:lnTo>
                      <a:pt x="0" y="755"/>
                    </a:lnTo>
                    <a:lnTo>
                      <a:pt x="0" y="762"/>
                    </a:lnTo>
                    <a:lnTo>
                      <a:pt x="0" y="770"/>
                    </a:lnTo>
                    <a:lnTo>
                      <a:pt x="0" y="778"/>
                    </a:lnTo>
                    <a:lnTo>
                      <a:pt x="0" y="785"/>
                    </a:lnTo>
                    <a:lnTo>
                      <a:pt x="0" y="793"/>
                    </a:lnTo>
                    <a:lnTo>
                      <a:pt x="0" y="800"/>
                    </a:lnTo>
                    <a:lnTo>
                      <a:pt x="0" y="806"/>
                    </a:lnTo>
                    <a:lnTo>
                      <a:pt x="0" y="814"/>
                    </a:lnTo>
                    <a:lnTo>
                      <a:pt x="0" y="821"/>
                    </a:lnTo>
                    <a:lnTo>
                      <a:pt x="0" y="827"/>
                    </a:lnTo>
                    <a:lnTo>
                      <a:pt x="2" y="833"/>
                    </a:lnTo>
                    <a:lnTo>
                      <a:pt x="4" y="838"/>
                    </a:lnTo>
                    <a:lnTo>
                      <a:pt x="6" y="846"/>
                    </a:lnTo>
                    <a:lnTo>
                      <a:pt x="8" y="852"/>
                    </a:lnTo>
                    <a:lnTo>
                      <a:pt x="10" y="857"/>
                    </a:lnTo>
                    <a:lnTo>
                      <a:pt x="10" y="863"/>
                    </a:lnTo>
                    <a:lnTo>
                      <a:pt x="11" y="869"/>
                    </a:lnTo>
                    <a:lnTo>
                      <a:pt x="13" y="873"/>
                    </a:lnTo>
                    <a:lnTo>
                      <a:pt x="15" y="878"/>
                    </a:lnTo>
                    <a:lnTo>
                      <a:pt x="17" y="884"/>
                    </a:lnTo>
                    <a:lnTo>
                      <a:pt x="19" y="890"/>
                    </a:lnTo>
                    <a:lnTo>
                      <a:pt x="23" y="897"/>
                    </a:lnTo>
                    <a:lnTo>
                      <a:pt x="29" y="907"/>
                    </a:lnTo>
                    <a:lnTo>
                      <a:pt x="32" y="916"/>
                    </a:lnTo>
                    <a:lnTo>
                      <a:pt x="38" y="924"/>
                    </a:lnTo>
                    <a:lnTo>
                      <a:pt x="42" y="932"/>
                    </a:lnTo>
                    <a:lnTo>
                      <a:pt x="48" y="939"/>
                    </a:lnTo>
                    <a:lnTo>
                      <a:pt x="51" y="945"/>
                    </a:lnTo>
                    <a:lnTo>
                      <a:pt x="57" y="952"/>
                    </a:lnTo>
                    <a:lnTo>
                      <a:pt x="63" y="958"/>
                    </a:lnTo>
                    <a:lnTo>
                      <a:pt x="68" y="964"/>
                    </a:lnTo>
                    <a:lnTo>
                      <a:pt x="72" y="971"/>
                    </a:lnTo>
                    <a:lnTo>
                      <a:pt x="78" y="977"/>
                    </a:lnTo>
                    <a:lnTo>
                      <a:pt x="82" y="983"/>
                    </a:lnTo>
                    <a:lnTo>
                      <a:pt x="87" y="987"/>
                    </a:lnTo>
                    <a:lnTo>
                      <a:pt x="93" y="992"/>
                    </a:lnTo>
                    <a:lnTo>
                      <a:pt x="99" y="998"/>
                    </a:lnTo>
                    <a:lnTo>
                      <a:pt x="103" y="1004"/>
                    </a:lnTo>
                    <a:lnTo>
                      <a:pt x="108" y="1010"/>
                    </a:lnTo>
                    <a:lnTo>
                      <a:pt x="112" y="1013"/>
                    </a:lnTo>
                    <a:lnTo>
                      <a:pt x="118" y="1021"/>
                    </a:lnTo>
                    <a:lnTo>
                      <a:pt x="122" y="1027"/>
                    </a:lnTo>
                    <a:lnTo>
                      <a:pt x="124" y="1032"/>
                    </a:lnTo>
                    <a:lnTo>
                      <a:pt x="127" y="1038"/>
                    </a:lnTo>
                    <a:lnTo>
                      <a:pt x="129" y="1046"/>
                    </a:lnTo>
                    <a:lnTo>
                      <a:pt x="131" y="1055"/>
                    </a:lnTo>
                    <a:lnTo>
                      <a:pt x="131" y="1063"/>
                    </a:lnTo>
                    <a:lnTo>
                      <a:pt x="131" y="1067"/>
                    </a:lnTo>
                    <a:lnTo>
                      <a:pt x="131" y="1072"/>
                    </a:lnTo>
                    <a:lnTo>
                      <a:pt x="131" y="1078"/>
                    </a:lnTo>
                    <a:lnTo>
                      <a:pt x="131" y="1082"/>
                    </a:lnTo>
                    <a:lnTo>
                      <a:pt x="131" y="1087"/>
                    </a:lnTo>
                    <a:lnTo>
                      <a:pt x="129" y="1091"/>
                    </a:lnTo>
                    <a:lnTo>
                      <a:pt x="129" y="1097"/>
                    </a:lnTo>
                    <a:lnTo>
                      <a:pt x="129" y="1101"/>
                    </a:lnTo>
                    <a:lnTo>
                      <a:pt x="127" y="1106"/>
                    </a:lnTo>
                    <a:lnTo>
                      <a:pt x="127" y="1112"/>
                    </a:lnTo>
                    <a:lnTo>
                      <a:pt x="127" y="1118"/>
                    </a:lnTo>
                    <a:lnTo>
                      <a:pt x="127" y="1122"/>
                    </a:lnTo>
                    <a:lnTo>
                      <a:pt x="125" y="1127"/>
                    </a:lnTo>
                    <a:lnTo>
                      <a:pt x="124" y="1133"/>
                    </a:lnTo>
                    <a:lnTo>
                      <a:pt x="124" y="1139"/>
                    </a:lnTo>
                    <a:lnTo>
                      <a:pt x="122" y="1145"/>
                    </a:lnTo>
                    <a:lnTo>
                      <a:pt x="122" y="1150"/>
                    </a:lnTo>
                    <a:lnTo>
                      <a:pt x="122" y="1156"/>
                    </a:lnTo>
                    <a:lnTo>
                      <a:pt x="120" y="1162"/>
                    </a:lnTo>
                    <a:lnTo>
                      <a:pt x="120" y="1167"/>
                    </a:lnTo>
                    <a:lnTo>
                      <a:pt x="118" y="1173"/>
                    </a:lnTo>
                    <a:lnTo>
                      <a:pt x="116" y="1179"/>
                    </a:lnTo>
                    <a:lnTo>
                      <a:pt x="114" y="1183"/>
                    </a:lnTo>
                    <a:lnTo>
                      <a:pt x="114" y="1190"/>
                    </a:lnTo>
                    <a:lnTo>
                      <a:pt x="112" y="1194"/>
                    </a:lnTo>
                    <a:lnTo>
                      <a:pt x="112" y="1200"/>
                    </a:lnTo>
                    <a:lnTo>
                      <a:pt x="110" y="1205"/>
                    </a:lnTo>
                    <a:lnTo>
                      <a:pt x="110" y="1211"/>
                    </a:lnTo>
                    <a:lnTo>
                      <a:pt x="110" y="1217"/>
                    </a:lnTo>
                    <a:lnTo>
                      <a:pt x="108" y="1222"/>
                    </a:lnTo>
                    <a:lnTo>
                      <a:pt x="108" y="1226"/>
                    </a:lnTo>
                    <a:lnTo>
                      <a:pt x="108" y="1232"/>
                    </a:lnTo>
                    <a:lnTo>
                      <a:pt x="106" y="1238"/>
                    </a:lnTo>
                    <a:lnTo>
                      <a:pt x="106" y="1243"/>
                    </a:lnTo>
                    <a:lnTo>
                      <a:pt x="106" y="1247"/>
                    </a:lnTo>
                    <a:lnTo>
                      <a:pt x="106" y="1255"/>
                    </a:lnTo>
                    <a:lnTo>
                      <a:pt x="105" y="1259"/>
                    </a:lnTo>
                    <a:lnTo>
                      <a:pt x="105" y="1264"/>
                    </a:lnTo>
                    <a:lnTo>
                      <a:pt x="105" y="1268"/>
                    </a:lnTo>
                    <a:lnTo>
                      <a:pt x="105" y="1274"/>
                    </a:lnTo>
                    <a:lnTo>
                      <a:pt x="105" y="1281"/>
                    </a:lnTo>
                    <a:lnTo>
                      <a:pt x="106" y="1291"/>
                    </a:lnTo>
                    <a:lnTo>
                      <a:pt x="108" y="1299"/>
                    </a:lnTo>
                    <a:lnTo>
                      <a:pt x="110" y="1308"/>
                    </a:lnTo>
                    <a:lnTo>
                      <a:pt x="112" y="1314"/>
                    </a:lnTo>
                    <a:lnTo>
                      <a:pt x="118" y="1321"/>
                    </a:lnTo>
                    <a:lnTo>
                      <a:pt x="122" y="1327"/>
                    </a:lnTo>
                    <a:lnTo>
                      <a:pt x="127" y="1335"/>
                    </a:lnTo>
                    <a:lnTo>
                      <a:pt x="133" y="1342"/>
                    </a:lnTo>
                    <a:lnTo>
                      <a:pt x="139" y="1350"/>
                    </a:lnTo>
                    <a:lnTo>
                      <a:pt x="144" y="1357"/>
                    </a:lnTo>
                    <a:lnTo>
                      <a:pt x="152" y="1365"/>
                    </a:lnTo>
                    <a:lnTo>
                      <a:pt x="160" y="1375"/>
                    </a:lnTo>
                    <a:lnTo>
                      <a:pt x="169" y="1382"/>
                    </a:lnTo>
                    <a:lnTo>
                      <a:pt x="177" y="1390"/>
                    </a:lnTo>
                    <a:lnTo>
                      <a:pt x="186" y="1399"/>
                    </a:lnTo>
                    <a:lnTo>
                      <a:pt x="190" y="1403"/>
                    </a:lnTo>
                    <a:lnTo>
                      <a:pt x="194" y="1409"/>
                    </a:lnTo>
                    <a:lnTo>
                      <a:pt x="200" y="1413"/>
                    </a:lnTo>
                    <a:lnTo>
                      <a:pt x="205" y="1418"/>
                    </a:lnTo>
                    <a:lnTo>
                      <a:pt x="209" y="1422"/>
                    </a:lnTo>
                    <a:lnTo>
                      <a:pt x="215" y="1426"/>
                    </a:lnTo>
                    <a:lnTo>
                      <a:pt x="221" y="1430"/>
                    </a:lnTo>
                    <a:lnTo>
                      <a:pt x="224" y="1434"/>
                    </a:lnTo>
                    <a:lnTo>
                      <a:pt x="230" y="1437"/>
                    </a:lnTo>
                    <a:lnTo>
                      <a:pt x="236" y="1441"/>
                    </a:lnTo>
                    <a:lnTo>
                      <a:pt x="241" y="1445"/>
                    </a:lnTo>
                    <a:lnTo>
                      <a:pt x="245" y="1451"/>
                    </a:lnTo>
                    <a:lnTo>
                      <a:pt x="251" y="1453"/>
                    </a:lnTo>
                    <a:lnTo>
                      <a:pt x="257" y="1456"/>
                    </a:lnTo>
                    <a:lnTo>
                      <a:pt x="262" y="1460"/>
                    </a:lnTo>
                    <a:lnTo>
                      <a:pt x="266" y="1464"/>
                    </a:lnTo>
                    <a:lnTo>
                      <a:pt x="272" y="1466"/>
                    </a:lnTo>
                    <a:lnTo>
                      <a:pt x="278" y="1470"/>
                    </a:lnTo>
                    <a:lnTo>
                      <a:pt x="283" y="1472"/>
                    </a:lnTo>
                    <a:lnTo>
                      <a:pt x="287" y="1475"/>
                    </a:lnTo>
                    <a:lnTo>
                      <a:pt x="293" y="1477"/>
                    </a:lnTo>
                    <a:lnTo>
                      <a:pt x="298" y="1479"/>
                    </a:lnTo>
                    <a:lnTo>
                      <a:pt x="304" y="1483"/>
                    </a:lnTo>
                    <a:lnTo>
                      <a:pt x="308" y="1485"/>
                    </a:lnTo>
                    <a:lnTo>
                      <a:pt x="314" y="1487"/>
                    </a:lnTo>
                    <a:lnTo>
                      <a:pt x="319" y="1489"/>
                    </a:lnTo>
                    <a:lnTo>
                      <a:pt x="325" y="1491"/>
                    </a:lnTo>
                    <a:lnTo>
                      <a:pt x="329" y="1492"/>
                    </a:lnTo>
                    <a:lnTo>
                      <a:pt x="338" y="1492"/>
                    </a:lnTo>
                    <a:lnTo>
                      <a:pt x="348" y="1494"/>
                    </a:lnTo>
                    <a:lnTo>
                      <a:pt x="352" y="1494"/>
                    </a:lnTo>
                    <a:lnTo>
                      <a:pt x="357" y="1494"/>
                    </a:lnTo>
                    <a:lnTo>
                      <a:pt x="361" y="1494"/>
                    </a:lnTo>
                    <a:lnTo>
                      <a:pt x="367" y="1494"/>
                    </a:lnTo>
                    <a:lnTo>
                      <a:pt x="376" y="1491"/>
                    </a:lnTo>
                    <a:lnTo>
                      <a:pt x="384" y="1489"/>
                    </a:lnTo>
                    <a:lnTo>
                      <a:pt x="392" y="1485"/>
                    </a:lnTo>
                    <a:lnTo>
                      <a:pt x="399" y="1479"/>
                    </a:lnTo>
                    <a:lnTo>
                      <a:pt x="407" y="1473"/>
                    </a:lnTo>
                    <a:lnTo>
                      <a:pt x="413" y="1466"/>
                    </a:lnTo>
                    <a:lnTo>
                      <a:pt x="420" y="1462"/>
                    </a:lnTo>
                    <a:lnTo>
                      <a:pt x="428" y="1456"/>
                    </a:lnTo>
                    <a:lnTo>
                      <a:pt x="435" y="1453"/>
                    </a:lnTo>
                    <a:lnTo>
                      <a:pt x="441" y="1449"/>
                    </a:lnTo>
                    <a:lnTo>
                      <a:pt x="451" y="1445"/>
                    </a:lnTo>
                    <a:lnTo>
                      <a:pt x="458" y="1443"/>
                    </a:lnTo>
                    <a:lnTo>
                      <a:pt x="464" y="1439"/>
                    </a:lnTo>
                    <a:lnTo>
                      <a:pt x="471" y="1437"/>
                    </a:lnTo>
                    <a:lnTo>
                      <a:pt x="479" y="1435"/>
                    </a:lnTo>
                    <a:lnTo>
                      <a:pt x="487" y="1435"/>
                    </a:lnTo>
                    <a:lnTo>
                      <a:pt x="494" y="1434"/>
                    </a:lnTo>
                    <a:lnTo>
                      <a:pt x="502" y="1434"/>
                    </a:lnTo>
                    <a:lnTo>
                      <a:pt x="511" y="1434"/>
                    </a:lnTo>
                    <a:lnTo>
                      <a:pt x="519" y="1435"/>
                    </a:lnTo>
                    <a:lnTo>
                      <a:pt x="527" y="1435"/>
                    </a:lnTo>
                    <a:lnTo>
                      <a:pt x="534" y="1439"/>
                    </a:lnTo>
                    <a:lnTo>
                      <a:pt x="544" y="1441"/>
                    </a:lnTo>
                    <a:lnTo>
                      <a:pt x="551" y="1443"/>
                    </a:lnTo>
                    <a:lnTo>
                      <a:pt x="559" y="1447"/>
                    </a:lnTo>
                    <a:lnTo>
                      <a:pt x="568" y="1451"/>
                    </a:lnTo>
                    <a:lnTo>
                      <a:pt x="576" y="1456"/>
                    </a:lnTo>
                    <a:lnTo>
                      <a:pt x="586" y="1462"/>
                    </a:lnTo>
                    <a:lnTo>
                      <a:pt x="593" y="1466"/>
                    </a:lnTo>
                    <a:lnTo>
                      <a:pt x="605" y="1473"/>
                    </a:lnTo>
                    <a:lnTo>
                      <a:pt x="612" y="1479"/>
                    </a:lnTo>
                    <a:lnTo>
                      <a:pt x="622" y="1487"/>
                    </a:lnTo>
                    <a:lnTo>
                      <a:pt x="625" y="1491"/>
                    </a:lnTo>
                    <a:lnTo>
                      <a:pt x="631" y="1494"/>
                    </a:lnTo>
                    <a:lnTo>
                      <a:pt x="637" y="1498"/>
                    </a:lnTo>
                    <a:lnTo>
                      <a:pt x="641" y="1504"/>
                    </a:lnTo>
                    <a:lnTo>
                      <a:pt x="646" y="1508"/>
                    </a:lnTo>
                    <a:lnTo>
                      <a:pt x="650" y="1511"/>
                    </a:lnTo>
                    <a:lnTo>
                      <a:pt x="656" y="1517"/>
                    </a:lnTo>
                    <a:lnTo>
                      <a:pt x="662" y="1523"/>
                    </a:lnTo>
                    <a:lnTo>
                      <a:pt x="665" y="1527"/>
                    </a:lnTo>
                    <a:lnTo>
                      <a:pt x="671" y="1530"/>
                    </a:lnTo>
                    <a:lnTo>
                      <a:pt x="677" y="1536"/>
                    </a:lnTo>
                    <a:lnTo>
                      <a:pt x="681" y="1540"/>
                    </a:lnTo>
                    <a:lnTo>
                      <a:pt x="686" y="1546"/>
                    </a:lnTo>
                    <a:lnTo>
                      <a:pt x="692" y="1550"/>
                    </a:lnTo>
                    <a:lnTo>
                      <a:pt x="698" y="1553"/>
                    </a:lnTo>
                    <a:lnTo>
                      <a:pt x="703" y="1559"/>
                    </a:lnTo>
                    <a:lnTo>
                      <a:pt x="709" y="1563"/>
                    </a:lnTo>
                    <a:lnTo>
                      <a:pt x="715" y="1567"/>
                    </a:lnTo>
                    <a:lnTo>
                      <a:pt x="721" y="1570"/>
                    </a:lnTo>
                    <a:lnTo>
                      <a:pt x="726" y="1576"/>
                    </a:lnTo>
                    <a:lnTo>
                      <a:pt x="732" y="1578"/>
                    </a:lnTo>
                    <a:lnTo>
                      <a:pt x="740" y="1584"/>
                    </a:lnTo>
                    <a:lnTo>
                      <a:pt x="745" y="1588"/>
                    </a:lnTo>
                    <a:lnTo>
                      <a:pt x="751" y="1591"/>
                    </a:lnTo>
                    <a:lnTo>
                      <a:pt x="757" y="1593"/>
                    </a:lnTo>
                    <a:lnTo>
                      <a:pt x="764" y="1597"/>
                    </a:lnTo>
                    <a:lnTo>
                      <a:pt x="770" y="1601"/>
                    </a:lnTo>
                    <a:lnTo>
                      <a:pt x="776" y="1605"/>
                    </a:lnTo>
                    <a:lnTo>
                      <a:pt x="781" y="1607"/>
                    </a:lnTo>
                    <a:lnTo>
                      <a:pt x="789" y="1608"/>
                    </a:lnTo>
                    <a:lnTo>
                      <a:pt x="795" y="1612"/>
                    </a:lnTo>
                    <a:lnTo>
                      <a:pt x="802" y="1616"/>
                    </a:lnTo>
                    <a:lnTo>
                      <a:pt x="808" y="1618"/>
                    </a:lnTo>
                    <a:lnTo>
                      <a:pt x="814" y="1620"/>
                    </a:lnTo>
                    <a:lnTo>
                      <a:pt x="819" y="1622"/>
                    </a:lnTo>
                    <a:lnTo>
                      <a:pt x="827" y="1624"/>
                    </a:lnTo>
                    <a:lnTo>
                      <a:pt x="833" y="1626"/>
                    </a:lnTo>
                    <a:lnTo>
                      <a:pt x="840" y="1627"/>
                    </a:lnTo>
                    <a:lnTo>
                      <a:pt x="846" y="1629"/>
                    </a:lnTo>
                    <a:lnTo>
                      <a:pt x="854" y="1631"/>
                    </a:lnTo>
                    <a:lnTo>
                      <a:pt x="859" y="1633"/>
                    </a:lnTo>
                    <a:lnTo>
                      <a:pt x="865" y="1633"/>
                    </a:lnTo>
                    <a:lnTo>
                      <a:pt x="871" y="1635"/>
                    </a:lnTo>
                    <a:lnTo>
                      <a:pt x="878" y="1635"/>
                    </a:lnTo>
                    <a:lnTo>
                      <a:pt x="884" y="1635"/>
                    </a:lnTo>
                    <a:lnTo>
                      <a:pt x="890" y="1635"/>
                    </a:lnTo>
                    <a:lnTo>
                      <a:pt x="895" y="1635"/>
                    </a:lnTo>
                    <a:lnTo>
                      <a:pt x="903" y="1637"/>
                    </a:lnTo>
                    <a:lnTo>
                      <a:pt x="909" y="1635"/>
                    </a:lnTo>
                    <a:lnTo>
                      <a:pt x="914" y="1635"/>
                    </a:lnTo>
                    <a:lnTo>
                      <a:pt x="920" y="1633"/>
                    </a:lnTo>
                    <a:lnTo>
                      <a:pt x="926" y="1633"/>
                    </a:lnTo>
                    <a:lnTo>
                      <a:pt x="932" y="1631"/>
                    </a:lnTo>
                    <a:lnTo>
                      <a:pt x="937" y="1631"/>
                    </a:lnTo>
                    <a:lnTo>
                      <a:pt x="945" y="1629"/>
                    </a:lnTo>
                    <a:lnTo>
                      <a:pt x="951" y="1629"/>
                    </a:lnTo>
                    <a:lnTo>
                      <a:pt x="954" y="1626"/>
                    </a:lnTo>
                    <a:lnTo>
                      <a:pt x="960" y="1624"/>
                    </a:lnTo>
                    <a:lnTo>
                      <a:pt x="966" y="1620"/>
                    </a:lnTo>
                    <a:lnTo>
                      <a:pt x="971" y="1620"/>
                    </a:lnTo>
                    <a:lnTo>
                      <a:pt x="975" y="1616"/>
                    </a:lnTo>
                    <a:lnTo>
                      <a:pt x="981" y="1612"/>
                    </a:lnTo>
                    <a:lnTo>
                      <a:pt x="985" y="1608"/>
                    </a:lnTo>
                    <a:lnTo>
                      <a:pt x="990" y="1607"/>
                    </a:lnTo>
                    <a:lnTo>
                      <a:pt x="1000" y="1599"/>
                    </a:lnTo>
                    <a:lnTo>
                      <a:pt x="1009" y="1589"/>
                    </a:lnTo>
                    <a:lnTo>
                      <a:pt x="1013" y="1584"/>
                    </a:lnTo>
                    <a:lnTo>
                      <a:pt x="1017" y="1578"/>
                    </a:lnTo>
                    <a:lnTo>
                      <a:pt x="1021" y="1574"/>
                    </a:lnTo>
                    <a:lnTo>
                      <a:pt x="1025" y="1569"/>
                    </a:lnTo>
                    <a:lnTo>
                      <a:pt x="1028" y="1563"/>
                    </a:lnTo>
                    <a:lnTo>
                      <a:pt x="1032" y="1557"/>
                    </a:lnTo>
                    <a:lnTo>
                      <a:pt x="1036" y="1550"/>
                    </a:lnTo>
                    <a:lnTo>
                      <a:pt x="1038" y="1544"/>
                    </a:lnTo>
                    <a:lnTo>
                      <a:pt x="1042" y="1536"/>
                    </a:lnTo>
                    <a:lnTo>
                      <a:pt x="1048" y="1530"/>
                    </a:lnTo>
                    <a:lnTo>
                      <a:pt x="1049" y="1523"/>
                    </a:lnTo>
                    <a:lnTo>
                      <a:pt x="1055" y="1517"/>
                    </a:lnTo>
                    <a:lnTo>
                      <a:pt x="1057" y="1510"/>
                    </a:lnTo>
                    <a:lnTo>
                      <a:pt x="1063" y="1502"/>
                    </a:lnTo>
                    <a:lnTo>
                      <a:pt x="1067" y="1494"/>
                    </a:lnTo>
                    <a:lnTo>
                      <a:pt x="1070" y="1489"/>
                    </a:lnTo>
                    <a:lnTo>
                      <a:pt x="1074" y="1481"/>
                    </a:lnTo>
                    <a:lnTo>
                      <a:pt x="1078" y="1473"/>
                    </a:lnTo>
                    <a:lnTo>
                      <a:pt x="1082" y="1466"/>
                    </a:lnTo>
                    <a:lnTo>
                      <a:pt x="1087" y="1460"/>
                    </a:lnTo>
                    <a:lnTo>
                      <a:pt x="1089" y="1453"/>
                    </a:lnTo>
                    <a:lnTo>
                      <a:pt x="1095" y="1443"/>
                    </a:lnTo>
                    <a:lnTo>
                      <a:pt x="1097" y="1435"/>
                    </a:lnTo>
                    <a:lnTo>
                      <a:pt x="1103" y="1428"/>
                    </a:lnTo>
                    <a:lnTo>
                      <a:pt x="1106" y="1420"/>
                    </a:lnTo>
                    <a:lnTo>
                      <a:pt x="1110" y="1413"/>
                    </a:lnTo>
                    <a:lnTo>
                      <a:pt x="1114" y="1405"/>
                    </a:lnTo>
                    <a:lnTo>
                      <a:pt x="1120" y="1397"/>
                    </a:lnTo>
                    <a:lnTo>
                      <a:pt x="1124" y="1390"/>
                    </a:lnTo>
                    <a:lnTo>
                      <a:pt x="1127" y="1380"/>
                    </a:lnTo>
                    <a:lnTo>
                      <a:pt x="1131" y="1373"/>
                    </a:lnTo>
                    <a:lnTo>
                      <a:pt x="1135" y="1365"/>
                    </a:lnTo>
                    <a:lnTo>
                      <a:pt x="1139" y="1357"/>
                    </a:lnTo>
                    <a:lnTo>
                      <a:pt x="1144" y="1350"/>
                    </a:lnTo>
                    <a:lnTo>
                      <a:pt x="1148" y="1342"/>
                    </a:lnTo>
                    <a:lnTo>
                      <a:pt x="1152" y="1335"/>
                    </a:lnTo>
                    <a:lnTo>
                      <a:pt x="1156" y="1327"/>
                    </a:lnTo>
                    <a:lnTo>
                      <a:pt x="1160" y="1319"/>
                    </a:lnTo>
                    <a:lnTo>
                      <a:pt x="1163" y="1312"/>
                    </a:lnTo>
                    <a:lnTo>
                      <a:pt x="1167" y="1304"/>
                    </a:lnTo>
                    <a:lnTo>
                      <a:pt x="1171" y="1297"/>
                    </a:lnTo>
                    <a:lnTo>
                      <a:pt x="1175" y="1287"/>
                    </a:lnTo>
                    <a:lnTo>
                      <a:pt x="1179" y="1281"/>
                    </a:lnTo>
                    <a:lnTo>
                      <a:pt x="1182" y="1274"/>
                    </a:lnTo>
                    <a:lnTo>
                      <a:pt x="1186" y="1266"/>
                    </a:lnTo>
                    <a:lnTo>
                      <a:pt x="1190" y="1260"/>
                    </a:lnTo>
                    <a:lnTo>
                      <a:pt x="1194" y="1253"/>
                    </a:lnTo>
                    <a:lnTo>
                      <a:pt x="1198" y="1245"/>
                    </a:lnTo>
                    <a:lnTo>
                      <a:pt x="1201" y="1240"/>
                    </a:lnTo>
                    <a:lnTo>
                      <a:pt x="1205" y="1234"/>
                    </a:lnTo>
                    <a:lnTo>
                      <a:pt x="1207" y="1226"/>
                    </a:lnTo>
                    <a:lnTo>
                      <a:pt x="1211" y="1222"/>
                    </a:lnTo>
                    <a:lnTo>
                      <a:pt x="1215" y="1215"/>
                    </a:lnTo>
                    <a:lnTo>
                      <a:pt x="1219" y="1209"/>
                    </a:lnTo>
                    <a:lnTo>
                      <a:pt x="1221" y="1203"/>
                    </a:lnTo>
                    <a:lnTo>
                      <a:pt x="1224" y="1198"/>
                    </a:lnTo>
                    <a:lnTo>
                      <a:pt x="1226" y="1192"/>
                    </a:lnTo>
                    <a:lnTo>
                      <a:pt x="1230" y="1188"/>
                    </a:lnTo>
                    <a:lnTo>
                      <a:pt x="1232" y="1183"/>
                    </a:lnTo>
                    <a:lnTo>
                      <a:pt x="1236" y="1179"/>
                    </a:lnTo>
                    <a:lnTo>
                      <a:pt x="1240" y="1169"/>
                    </a:lnTo>
                    <a:lnTo>
                      <a:pt x="1245" y="1162"/>
                    </a:lnTo>
                    <a:lnTo>
                      <a:pt x="1249" y="1156"/>
                    </a:lnTo>
                    <a:lnTo>
                      <a:pt x="1253" y="1150"/>
                    </a:lnTo>
                    <a:lnTo>
                      <a:pt x="1255" y="1146"/>
                    </a:lnTo>
                    <a:lnTo>
                      <a:pt x="1257" y="1143"/>
                    </a:lnTo>
                    <a:lnTo>
                      <a:pt x="1257" y="1137"/>
                    </a:lnTo>
                    <a:lnTo>
                      <a:pt x="1259" y="1133"/>
                    </a:lnTo>
                    <a:lnTo>
                      <a:pt x="1260" y="1127"/>
                    </a:lnTo>
                    <a:lnTo>
                      <a:pt x="1262" y="1120"/>
                    </a:lnTo>
                    <a:lnTo>
                      <a:pt x="1262" y="1114"/>
                    </a:lnTo>
                    <a:lnTo>
                      <a:pt x="1264" y="1106"/>
                    </a:lnTo>
                    <a:lnTo>
                      <a:pt x="1264" y="1099"/>
                    </a:lnTo>
                    <a:lnTo>
                      <a:pt x="1266" y="1089"/>
                    </a:lnTo>
                    <a:lnTo>
                      <a:pt x="1266" y="1080"/>
                    </a:lnTo>
                    <a:lnTo>
                      <a:pt x="1268" y="1072"/>
                    </a:lnTo>
                    <a:lnTo>
                      <a:pt x="1268" y="1061"/>
                    </a:lnTo>
                    <a:lnTo>
                      <a:pt x="1270" y="1051"/>
                    </a:lnTo>
                    <a:lnTo>
                      <a:pt x="1270" y="1042"/>
                    </a:lnTo>
                    <a:lnTo>
                      <a:pt x="1272" y="1030"/>
                    </a:lnTo>
                    <a:lnTo>
                      <a:pt x="1272" y="1019"/>
                    </a:lnTo>
                    <a:lnTo>
                      <a:pt x="1272" y="1008"/>
                    </a:lnTo>
                    <a:lnTo>
                      <a:pt x="1272" y="994"/>
                    </a:lnTo>
                    <a:lnTo>
                      <a:pt x="1272" y="983"/>
                    </a:lnTo>
                    <a:lnTo>
                      <a:pt x="1272" y="970"/>
                    </a:lnTo>
                    <a:lnTo>
                      <a:pt x="1272" y="958"/>
                    </a:lnTo>
                    <a:lnTo>
                      <a:pt x="1272" y="945"/>
                    </a:lnTo>
                    <a:lnTo>
                      <a:pt x="1274" y="932"/>
                    </a:lnTo>
                    <a:lnTo>
                      <a:pt x="1274" y="918"/>
                    </a:lnTo>
                    <a:lnTo>
                      <a:pt x="1274" y="905"/>
                    </a:lnTo>
                    <a:lnTo>
                      <a:pt x="1274" y="892"/>
                    </a:lnTo>
                    <a:lnTo>
                      <a:pt x="1274" y="878"/>
                    </a:lnTo>
                    <a:lnTo>
                      <a:pt x="1274" y="865"/>
                    </a:lnTo>
                    <a:lnTo>
                      <a:pt x="1274" y="852"/>
                    </a:lnTo>
                    <a:lnTo>
                      <a:pt x="1274" y="838"/>
                    </a:lnTo>
                    <a:lnTo>
                      <a:pt x="1274" y="827"/>
                    </a:lnTo>
                    <a:lnTo>
                      <a:pt x="1272" y="812"/>
                    </a:lnTo>
                    <a:lnTo>
                      <a:pt x="1272" y="798"/>
                    </a:lnTo>
                    <a:lnTo>
                      <a:pt x="1272" y="785"/>
                    </a:lnTo>
                    <a:lnTo>
                      <a:pt x="1272" y="772"/>
                    </a:lnTo>
                    <a:lnTo>
                      <a:pt x="1270" y="759"/>
                    </a:lnTo>
                    <a:lnTo>
                      <a:pt x="1270" y="745"/>
                    </a:lnTo>
                    <a:lnTo>
                      <a:pt x="1270" y="734"/>
                    </a:lnTo>
                    <a:lnTo>
                      <a:pt x="1270" y="722"/>
                    </a:lnTo>
                    <a:lnTo>
                      <a:pt x="1268" y="709"/>
                    </a:lnTo>
                    <a:lnTo>
                      <a:pt x="1268" y="698"/>
                    </a:lnTo>
                    <a:lnTo>
                      <a:pt x="1268" y="684"/>
                    </a:lnTo>
                    <a:lnTo>
                      <a:pt x="1268" y="675"/>
                    </a:lnTo>
                    <a:lnTo>
                      <a:pt x="1266" y="663"/>
                    </a:lnTo>
                    <a:lnTo>
                      <a:pt x="1266" y="652"/>
                    </a:lnTo>
                    <a:lnTo>
                      <a:pt x="1266" y="643"/>
                    </a:lnTo>
                    <a:lnTo>
                      <a:pt x="1266" y="633"/>
                    </a:lnTo>
                    <a:lnTo>
                      <a:pt x="1266" y="622"/>
                    </a:lnTo>
                    <a:lnTo>
                      <a:pt x="1266" y="614"/>
                    </a:lnTo>
                    <a:lnTo>
                      <a:pt x="1264" y="604"/>
                    </a:lnTo>
                    <a:lnTo>
                      <a:pt x="1264" y="597"/>
                    </a:lnTo>
                    <a:lnTo>
                      <a:pt x="1264" y="589"/>
                    </a:lnTo>
                    <a:lnTo>
                      <a:pt x="1264" y="582"/>
                    </a:lnTo>
                    <a:lnTo>
                      <a:pt x="1264" y="576"/>
                    </a:lnTo>
                    <a:lnTo>
                      <a:pt x="1264" y="570"/>
                    </a:lnTo>
                    <a:lnTo>
                      <a:pt x="1262" y="565"/>
                    </a:lnTo>
                    <a:lnTo>
                      <a:pt x="1262" y="559"/>
                    </a:lnTo>
                    <a:lnTo>
                      <a:pt x="1262" y="555"/>
                    </a:lnTo>
                    <a:lnTo>
                      <a:pt x="1262" y="553"/>
                    </a:lnTo>
                    <a:lnTo>
                      <a:pt x="1262" y="547"/>
                    </a:lnTo>
                    <a:close/>
                  </a:path>
                </a:pathLst>
              </a:custGeom>
              <a:solidFill>
                <a:srgbClr val="FFE8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8" name="Freeform 14">
                <a:extLst>
                  <a:ext uri="{FF2B5EF4-FFF2-40B4-BE49-F238E27FC236}">
                    <a16:creationId xmlns:a16="http://schemas.microsoft.com/office/drawing/2014/main" id="{D43274D3-2D40-0443-B28C-F3781345B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2" y="1996"/>
                <a:ext cx="51" cy="53"/>
              </a:xfrm>
              <a:custGeom>
                <a:avLst/>
                <a:gdLst>
                  <a:gd name="T0" fmla="*/ 0 w 102"/>
                  <a:gd name="T1" fmla="*/ 0 h 106"/>
                  <a:gd name="T2" fmla="*/ 1 w 102"/>
                  <a:gd name="T3" fmla="*/ 0 h 106"/>
                  <a:gd name="T4" fmla="*/ 3 w 102"/>
                  <a:gd name="T5" fmla="*/ 0 h 106"/>
                  <a:gd name="T6" fmla="*/ 6 w 102"/>
                  <a:gd name="T7" fmla="*/ 0 h 106"/>
                  <a:gd name="T8" fmla="*/ 10 w 102"/>
                  <a:gd name="T9" fmla="*/ 2 h 106"/>
                  <a:gd name="T10" fmla="*/ 13 w 102"/>
                  <a:gd name="T11" fmla="*/ 2 h 106"/>
                  <a:gd name="T12" fmla="*/ 17 w 102"/>
                  <a:gd name="T13" fmla="*/ 4 h 106"/>
                  <a:gd name="T14" fmla="*/ 22 w 102"/>
                  <a:gd name="T15" fmla="*/ 5 h 106"/>
                  <a:gd name="T16" fmla="*/ 27 w 102"/>
                  <a:gd name="T17" fmla="*/ 7 h 106"/>
                  <a:gd name="T18" fmla="*/ 31 w 102"/>
                  <a:gd name="T19" fmla="*/ 8 h 106"/>
                  <a:gd name="T20" fmla="*/ 35 w 102"/>
                  <a:gd name="T21" fmla="*/ 9 h 106"/>
                  <a:gd name="T22" fmla="*/ 39 w 102"/>
                  <a:gd name="T23" fmla="*/ 11 h 106"/>
                  <a:gd name="T24" fmla="*/ 43 w 102"/>
                  <a:gd name="T25" fmla="*/ 12 h 106"/>
                  <a:gd name="T26" fmla="*/ 46 w 102"/>
                  <a:gd name="T27" fmla="*/ 13 h 106"/>
                  <a:gd name="T28" fmla="*/ 48 w 102"/>
                  <a:gd name="T29" fmla="*/ 14 h 106"/>
                  <a:gd name="T30" fmla="*/ 50 w 102"/>
                  <a:gd name="T31" fmla="*/ 15 h 106"/>
                  <a:gd name="T32" fmla="*/ 51 w 102"/>
                  <a:gd name="T33" fmla="*/ 15 h 106"/>
                  <a:gd name="T34" fmla="*/ 51 w 102"/>
                  <a:gd name="T35" fmla="*/ 15 h 106"/>
                  <a:gd name="T36" fmla="*/ 51 w 102"/>
                  <a:gd name="T37" fmla="*/ 17 h 106"/>
                  <a:gd name="T38" fmla="*/ 50 w 102"/>
                  <a:gd name="T39" fmla="*/ 19 h 106"/>
                  <a:gd name="T40" fmla="*/ 49 w 102"/>
                  <a:gd name="T41" fmla="*/ 22 h 106"/>
                  <a:gd name="T42" fmla="*/ 48 w 102"/>
                  <a:gd name="T43" fmla="*/ 24 h 106"/>
                  <a:gd name="T44" fmla="*/ 47 w 102"/>
                  <a:gd name="T45" fmla="*/ 28 h 106"/>
                  <a:gd name="T46" fmla="*/ 45 w 102"/>
                  <a:gd name="T47" fmla="*/ 31 h 106"/>
                  <a:gd name="T48" fmla="*/ 43 w 102"/>
                  <a:gd name="T49" fmla="*/ 34 h 106"/>
                  <a:gd name="T50" fmla="*/ 41 w 102"/>
                  <a:gd name="T51" fmla="*/ 38 h 106"/>
                  <a:gd name="T52" fmla="*/ 39 w 102"/>
                  <a:gd name="T53" fmla="*/ 41 h 106"/>
                  <a:gd name="T54" fmla="*/ 37 w 102"/>
                  <a:gd name="T55" fmla="*/ 44 h 106"/>
                  <a:gd name="T56" fmla="*/ 35 w 102"/>
                  <a:gd name="T57" fmla="*/ 47 h 106"/>
                  <a:gd name="T58" fmla="*/ 34 w 102"/>
                  <a:gd name="T59" fmla="*/ 50 h 106"/>
                  <a:gd name="T60" fmla="*/ 33 w 102"/>
                  <a:gd name="T61" fmla="*/ 52 h 106"/>
                  <a:gd name="T62" fmla="*/ 32 w 102"/>
                  <a:gd name="T63" fmla="*/ 53 h 106"/>
                  <a:gd name="T64" fmla="*/ 32 w 102"/>
                  <a:gd name="T65" fmla="*/ 53 h 106"/>
                  <a:gd name="T66" fmla="*/ 30 w 102"/>
                  <a:gd name="T67" fmla="*/ 53 h 106"/>
                  <a:gd name="T68" fmla="*/ 28 w 102"/>
                  <a:gd name="T69" fmla="*/ 52 h 106"/>
                  <a:gd name="T70" fmla="*/ 25 w 102"/>
                  <a:gd name="T71" fmla="*/ 51 h 106"/>
                  <a:gd name="T72" fmla="*/ 23 w 102"/>
                  <a:gd name="T73" fmla="*/ 50 h 106"/>
                  <a:gd name="T74" fmla="*/ 21 w 102"/>
                  <a:gd name="T75" fmla="*/ 50 h 106"/>
                  <a:gd name="T76" fmla="*/ 18 w 102"/>
                  <a:gd name="T77" fmla="*/ 49 h 106"/>
                  <a:gd name="T78" fmla="*/ 16 w 102"/>
                  <a:gd name="T79" fmla="*/ 48 h 106"/>
                  <a:gd name="T80" fmla="*/ 13 w 102"/>
                  <a:gd name="T81" fmla="*/ 47 h 106"/>
                  <a:gd name="T82" fmla="*/ 10 w 102"/>
                  <a:gd name="T83" fmla="*/ 46 h 106"/>
                  <a:gd name="T84" fmla="*/ 9 w 102"/>
                  <a:gd name="T85" fmla="*/ 45 h 106"/>
                  <a:gd name="T86" fmla="*/ 7 w 102"/>
                  <a:gd name="T87" fmla="*/ 43 h 106"/>
                  <a:gd name="T88" fmla="*/ 6 w 102"/>
                  <a:gd name="T89" fmla="*/ 43 h 106"/>
                  <a:gd name="T90" fmla="*/ 6 w 102"/>
                  <a:gd name="T91" fmla="*/ 41 h 106"/>
                  <a:gd name="T92" fmla="*/ 6 w 102"/>
                  <a:gd name="T93" fmla="*/ 39 h 106"/>
                  <a:gd name="T94" fmla="*/ 6 w 102"/>
                  <a:gd name="T95" fmla="*/ 37 h 106"/>
                  <a:gd name="T96" fmla="*/ 6 w 102"/>
                  <a:gd name="T97" fmla="*/ 34 h 106"/>
                  <a:gd name="T98" fmla="*/ 5 w 102"/>
                  <a:gd name="T99" fmla="*/ 31 h 106"/>
                  <a:gd name="T100" fmla="*/ 5 w 102"/>
                  <a:gd name="T101" fmla="*/ 28 h 106"/>
                  <a:gd name="T102" fmla="*/ 4 w 102"/>
                  <a:gd name="T103" fmla="*/ 23 h 106"/>
                  <a:gd name="T104" fmla="*/ 4 w 102"/>
                  <a:gd name="T105" fmla="*/ 20 h 106"/>
                  <a:gd name="T106" fmla="*/ 3 w 102"/>
                  <a:gd name="T107" fmla="*/ 16 h 106"/>
                  <a:gd name="T108" fmla="*/ 2 w 102"/>
                  <a:gd name="T109" fmla="*/ 13 h 106"/>
                  <a:gd name="T110" fmla="*/ 2 w 102"/>
                  <a:gd name="T111" fmla="*/ 9 h 106"/>
                  <a:gd name="T112" fmla="*/ 1 w 102"/>
                  <a:gd name="T113" fmla="*/ 6 h 106"/>
                  <a:gd name="T114" fmla="*/ 1 w 102"/>
                  <a:gd name="T115" fmla="*/ 3 h 106"/>
                  <a:gd name="T116" fmla="*/ 0 w 102"/>
                  <a:gd name="T117" fmla="*/ 1 h 106"/>
                  <a:gd name="T118" fmla="*/ 0 w 102"/>
                  <a:gd name="T119" fmla="*/ 0 h 106"/>
                  <a:gd name="T120" fmla="*/ 0 w 102"/>
                  <a:gd name="T121" fmla="*/ 0 h 1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" h="106">
                    <a:moveTo>
                      <a:pt x="0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9" y="4"/>
                    </a:lnTo>
                    <a:lnTo>
                      <a:pt x="26" y="4"/>
                    </a:lnTo>
                    <a:lnTo>
                      <a:pt x="34" y="8"/>
                    </a:lnTo>
                    <a:lnTo>
                      <a:pt x="43" y="10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0" y="17"/>
                    </a:lnTo>
                    <a:lnTo>
                      <a:pt x="77" y="21"/>
                    </a:lnTo>
                    <a:lnTo>
                      <a:pt x="85" y="23"/>
                    </a:lnTo>
                    <a:lnTo>
                      <a:pt x="91" y="25"/>
                    </a:lnTo>
                    <a:lnTo>
                      <a:pt x="96" y="27"/>
                    </a:lnTo>
                    <a:lnTo>
                      <a:pt x="100" y="29"/>
                    </a:lnTo>
                    <a:lnTo>
                      <a:pt x="102" y="30"/>
                    </a:lnTo>
                    <a:lnTo>
                      <a:pt x="102" y="34"/>
                    </a:lnTo>
                    <a:lnTo>
                      <a:pt x="100" y="38"/>
                    </a:lnTo>
                    <a:lnTo>
                      <a:pt x="98" y="44"/>
                    </a:lnTo>
                    <a:lnTo>
                      <a:pt x="95" y="48"/>
                    </a:lnTo>
                    <a:lnTo>
                      <a:pt x="93" y="55"/>
                    </a:lnTo>
                    <a:lnTo>
                      <a:pt x="89" y="61"/>
                    </a:lnTo>
                    <a:lnTo>
                      <a:pt x="85" y="68"/>
                    </a:lnTo>
                    <a:lnTo>
                      <a:pt x="81" y="76"/>
                    </a:lnTo>
                    <a:lnTo>
                      <a:pt x="77" y="82"/>
                    </a:lnTo>
                    <a:lnTo>
                      <a:pt x="74" y="87"/>
                    </a:lnTo>
                    <a:lnTo>
                      <a:pt x="70" y="93"/>
                    </a:lnTo>
                    <a:lnTo>
                      <a:pt x="68" y="99"/>
                    </a:lnTo>
                    <a:lnTo>
                      <a:pt x="66" y="103"/>
                    </a:lnTo>
                    <a:lnTo>
                      <a:pt x="64" y="105"/>
                    </a:lnTo>
                    <a:lnTo>
                      <a:pt x="64" y="106"/>
                    </a:lnTo>
                    <a:lnTo>
                      <a:pt x="60" y="105"/>
                    </a:lnTo>
                    <a:lnTo>
                      <a:pt x="55" y="103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41" y="99"/>
                    </a:lnTo>
                    <a:lnTo>
                      <a:pt x="36" y="97"/>
                    </a:lnTo>
                    <a:lnTo>
                      <a:pt x="32" y="95"/>
                    </a:lnTo>
                    <a:lnTo>
                      <a:pt x="26" y="93"/>
                    </a:lnTo>
                    <a:lnTo>
                      <a:pt x="20" y="91"/>
                    </a:lnTo>
                    <a:lnTo>
                      <a:pt x="17" y="89"/>
                    </a:lnTo>
                    <a:lnTo>
                      <a:pt x="13" y="86"/>
                    </a:lnTo>
                    <a:lnTo>
                      <a:pt x="11" y="86"/>
                    </a:lnTo>
                    <a:lnTo>
                      <a:pt x="11" y="82"/>
                    </a:lnTo>
                    <a:lnTo>
                      <a:pt x="11" y="78"/>
                    </a:lnTo>
                    <a:lnTo>
                      <a:pt x="11" y="74"/>
                    </a:lnTo>
                    <a:lnTo>
                      <a:pt x="11" y="68"/>
                    </a:lnTo>
                    <a:lnTo>
                      <a:pt x="9" y="61"/>
                    </a:lnTo>
                    <a:lnTo>
                      <a:pt x="9" y="55"/>
                    </a:lnTo>
                    <a:lnTo>
                      <a:pt x="7" y="46"/>
                    </a:lnTo>
                    <a:lnTo>
                      <a:pt x="7" y="40"/>
                    </a:lnTo>
                    <a:lnTo>
                      <a:pt x="5" y="32"/>
                    </a:lnTo>
                    <a:lnTo>
                      <a:pt x="3" y="25"/>
                    </a:lnTo>
                    <a:lnTo>
                      <a:pt x="3" y="17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9" name="Freeform 15">
                <a:extLst>
                  <a:ext uri="{FF2B5EF4-FFF2-40B4-BE49-F238E27FC236}">
                    <a16:creationId xmlns:a16="http://schemas.microsoft.com/office/drawing/2014/main" id="{E28F2578-A248-1C49-89BB-44AF34867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999"/>
                <a:ext cx="172" cy="270"/>
              </a:xfrm>
              <a:custGeom>
                <a:avLst/>
                <a:gdLst>
                  <a:gd name="T0" fmla="*/ 69 w 344"/>
                  <a:gd name="T1" fmla="*/ 4 h 540"/>
                  <a:gd name="T2" fmla="*/ 49 w 344"/>
                  <a:gd name="T3" fmla="*/ 14 h 540"/>
                  <a:gd name="T4" fmla="*/ 34 w 344"/>
                  <a:gd name="T5" fmla="*/ 28 h 540"/>
                  <a:gd name="T6" fmla="*/ 23 w 344"/>
                  <a:gd name="T7" fmla="*/ 47 h 540"/>
                  <a:gd name="T8" fmla="*/ 14 w 344"/>
                  <a:gd name="T9" fmla="*/ 68 h 540"/>
                  <a:gd name="T10" fmla="*/ 8 w 344"/>
                  <a:gd name="T11" fmla="*/ 89 h 540"/>
                  <a:gd name="T12" fmla="*/ 4 w 344"/>
                  <a:gd name="T13" fmla="*/ 108 h 540"/>
                  <a:gd name="T14" fmla="*/ 1 w 344"/>
                  <a:gd name="T15" fmla="*/ 126 h 540"/>
                  <a:gd name="T16" fmla="*/ 1 w 344"/>
                  <a:gd name="T17" fmla="*/ 146 h 540"/>
                  <a:gd name="T18" fmla="*/ 3 w 344"/>
                  <a:gd name="T19" fmla="*/ 161 h 540"/>
                  <a:gd name="T20" fmla="*/ 7 w 344"/>
                  <a:gd name="T21" fmla="*/ 178 h 540"/>
                  <a:gd name="T22" fmla="*/ 11 w 344"/>
                  <a:gd name="T23" fmla="*/ 195 h 540"/>
                  <a:gd name="T24" fmla="*/ 14 w 344"/>
                  <a:gd name="T25" fmla="*/ 210 h 540"/>
                  <a:gd name="T26" fmla="*/ 22 w 344"/>
                  <a:gd name="T27" fmla="*/ 231 h 540"/>
                  <a:gd name="T28" fmla="*/ 40 w 344"/>
                  <a:gd name="T29" fmla="*/ 252 h 540"/>
                  <a:gd name="T30" fmla="*/ 62 w 344"/>
                  <a:gd name="T31" fmla="*/ 265 h 540"/>
                  <a:gd name="T32" fmla="*/ 83 w 344"/>
                  <a:gd name="T33" fmla="*/ 269 h 540"/>
                  <a:gd name="T34" fmla="*/ 105 w 344"/>
                  <a:gd name="T35" fmla="*/ 269 h 540"/>
                  <a:gd name="T36" fmla="*/ 121 w 344"/>
                  <a:gd name="T37" fmla="*/ 265 h 540"/>
                  <a:gd name="T38" fmla="*/ 136 w 344"/>
                  <a:gd name="T39" fmla="*/ 249 h 540"/>
                  <a:gd name="T40" fmla="*/ 149 w 344"/>
                  <a:gd name="T41" fmla="*/ 229 h 540"/>
                  <a:gd name="T42" fmla="*/ 155 w 344"/>
                  <a:gd name="T43" fmla="*/ 212 h 540"/>
                  <a:gd name="T44" fmla="*/ 160 w 344"/>
                  <a:gd name="T45" fmla="*/ 192 h 540"/>
                  <a:gd name="T46" fmla="*/ 165 w 344"/>
                  <a:gd name="T47" fmla="*/ 169 h 540"/>
                  <a:gd name="T48" fmla="*/ 169 w 344"/>
                  <a:gd name="T49" fmla="*/ 147 h 540"/>
                  <a:gd name="T50" fmla="*/ 171 w 344"/>
                  <a:gd name="T51" fmla="*/ 129 h 540"/>
                  <a:gd name="T52" fmla="*/ 168 w 344"/>
                  <a:gd name="T53" fmla="*/ 115 h 540"/>
                  <a:gd name="T54" fmla="*/ 165 w 344"/>
                  <a:gd name="T55" fmla="*/ 99 h 540"/>
                  <a:gd name="T56" fmla="*/ 162 w 344"/>
                  <a:gd name="T57" fmla="*/ 80 h 540"/>
                  <a:gd name="T58" fmla="*/ 157 w 344"/>
                  <a:gd name="T59" fmla="*/ 63 h 540"/>
                  <a:gd name="T60" fmla="*/ 154 w 344"/>
                  <a:gd name="T61" fmla="*/ 47 h 540"/>
                  <a:gd name="T62" fmla="*/ 141 w 344"/>
                  <a:gd name="T63" fmla="*/ 25 h 540"/>
                  <a:gd name="T64" fmla="*/ 125 w 344"/>
                  <a:gd name="T65" fmla="*/ 7 h 540"/>
                  <a:gd name="T66" fmla="*/ 108 w 344"/>
                  <a:gd name="T67" fmla="*/ 51 h 540"/>
                  <a:gd name="T68" fmla="*/ 116 w 344"/>
                  <a:gd name="T69" fmla="*/ 68 h 540"/>
                  <a:gd name="T70" fmla="*/ 122 w 344"/>
                  <a:gd name="T71" fmla="*/ 85 h 540"/>
                  <a:gd name="T72" fmla="*/ 127 w 344"/>
                  <a:gd name="T73" fmla="*/ 104 h 540"/>
                  <a:gd name="T74" fmla="*/ 129 w 344"/>
                  <a:gd name="T75" fmla="*/ 125 h 540"/>
                  <a:gd name="T76" fmla="*/ 128 w 344"/>
                  <a:gd name="T77" fmla="*/ 147 h 540"/>
                  <a:gd name="T78" fmla="*/ 125 w 344"/>
                  <a:gd name="T79" fmla="*/ 168 h 540"/>
                  <a:gd name="T80" fmla="*/ 120 w 344"/>
                  <a:gd name="T81" fmla="*/ 188 h 540"/>
                  <a:gd name="T82" fmla="*/ 112 w 344"/>
                  <a:gd name="T83" fmla="*/ 207 h 540"/>
                  <a:gd name="T84" fmla="*/ 101 w 344"/>
                  <a:gd name="T85" fmla="*/ 220 h 540"/>
                  <a:gd name="T86" fmla="*/ 85 w 344"/>
                  <a:gd name="T87" fmla="*/ 226 h 540"/>
                  <a:gd name="T88" fmla="*/ 69 w 344"/>
                  <a:gd name="T89" fmla="*/ 224 h 540"/>
                  <a:gd name="T90" fmla="*/ 54 w 344"/>
                  <a:gd name="T91" fmla="*/ 206 h 540"/>
                  <a:gd name="T92" fmla="*/ 45 w 344"/>
                  <a:gd name="T93" fmla="*/ 188 h 540"/>
                  <a:gd name="T94" fmla="*/ 37 w 344"/>
                  <a:gd name="T95" fmla="*/ 169 h 540"/>
                  <a:gd name="T96" fmla="*/ 34 w 344"/>
                  <a:gd name="T97" fmla="*/ 155 h 540"/>
                  <a:gd name="T98" fmla="*/ 35 w 344"/>
                  <a:gd name="T99" fmla="*/ 140 h 540"/>
                  <a:gd name="T100" fmla="*/ 37 w 344"/>
                  <a:gd name="T101" fmla="*/ 123 h 540"/>
                  <a:gd name="T102" fmla="*/ 40 w 344"/>
                  <a:gd name="T103" fmla="*/ 103 h 540"/>
                  <a:gd name="T104" fmla="*/ 42 w 344"/>
                  <a:gd name="T105" fmla="*/ 83 h 540"/>
                  <a:gd name="T106" fmla="*/ 45 w 344"/>
                  <a:gd name="T107" fmla="*/ 69 h 540"/>
                  <a:gd name="T108" fmla="*/ 58 w 344"/>
                  <a:gd name="T109" fmla="*/ 56 h 540"/>
                  <a:gd name="T110" fmla="*/ 75 w 344"/>
                  <a:gd name="T111" fmla="*/ 47 h 540"/>
                  <a:gd name="T112" fmla="*/ 89 w 344"/>
                  <a:gd name="T113" fmla="*/ 40 h 540"/>
                  <a:gd name="T114" fmla="*/ 89 w 344"/>
                  <a:gd name="T115" fmla="*/ 20 h 540"/>
                  <a:gd name="T116" fmla="*/ 84 w 344"/>
                  <a:gd name="T117" fmla="*/ 2 h 5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44" h="540">
                    <a:moveTo>
                      <a:pt x="165" y="0"/>
                    </a:moveTo>
                    <a:lnTo>
                      <a:pt x="161" y="0"/>
                    </a:lnTo>
                    <a:lnTo>
                      <a:pt x="158" y="0"/>
                    </a:lnTo>
                    <a:lnTo>
                      <a:pt x="152" y="2"/>
                    </a:lnTo>
                    <a:lnTo>
                      <a:pt x="146" y="4"/>
                    </a:lnTo>
                    <a:lnTo>
                      <a:pt x="137" y="7"/>
                    </a:lnTo>
                    <a:lnTo>
                      <a:pt x="129" y="9"/>
                    </a:lnTo>
                    <a:lnTo>
                      <a:pt x="120" y="13"/>
                    </a:lnTo>
                    <a:lnTo>
                      <a:pt x="112" y="19"/>
                    </a:lnTo>
                    <a:lnTo>
                      <a:pt x="106" y="23"/>
                    </a:lnTo>
                    <a:lnTo>
                      <a:pt x="102" y="24"/>
                    </a:lnTo>
                    <a:lnTo>
                      <a:pt x="97" y="28"/>
                    </a:lnTo>
                    <a:lnTo>
                      <a:pt x="93" y="32"/>
                    </a:lnTo>
                    <a:lnTo>
                      <a:pt x="87" y="36"/>
                    </a:lnTo>
                    <a:lnTo>
                      <a:pt x="83" y="40"/>
                    </a:lnTo>
                    <a:lnTo>
                      <a:pt x="78" y="45"/>
                    </a:lnTo>
                    <a:lnTo>
                      <a:pt x="74" y="49"/>
                    </a:lnTo>
                    <a:lnTo>
                      <a:pt x="68" y="55"/>
                    </a:lnTo>
                    <a:lnTo>
                      <a:pt x="64" y="61"/>
                    </a:lnTo>
                    <a:lnTo>
                      <a:pt x="61" y="66"/>
                    </a:lnTo>
                    <a:lnTo>
                      <a:pt x="57" y="72"/>
                    </a:lnTo>
                    <a:lnTo>
                      <a:pt x="53" y="78"/>
                    </a:lnTo>
                    <a:lnTo>
                      <a:pt x="49" y="85"/>
                    </a:lnTo>
                    <a:lnTo>
                      <a:pt x="45" y="93"/>
                    </a:lnTo>
                    <a:lnTo>
                      <a:pt x="43" y="100"/>
                    </a:lnTo>
                    <a:lnTo>
                      <a:pt x="40" y="106"/>
                    </a:lnTo>
                    <a:lnTo>
                      <a:pt x="36" y="114"/>
                    </a:lnTo>
                    <a:lnTo>
                      <a:pt x="34" y="121"/>
                    </a:lnTo>
                    <a:lnTo>
                      <a:pt x="30" y="129"/>
                    </a:lnTo>
                    <a:lnTo>
                      <a:pt x="28" y="135"/>
                    </a:lnTo>
                    <a:lnTo>
                      <a:pt x="26" y="142"/>
                    </a:lnTo>
                    <a:lnTo>
                      <a:pt x="24" y="150"/>
                    </a:lnTo>
                    <a:lnTo>
                      <a:pt x="23" y="158"/>
                    </a:lnTo>
                    <a:lnTo>
                      <a:pt x="19" y="163"/>
                    </a:lnTo>
                    <a:lnTo>
                      <a:pt x="17" y="171"/>
                    </a:lnTo>
                    <a:lnTo>
                      <a:pt x="15" y="177"/>
                    </a:lnTo>
                    <a:lnTo>
                      <a:pt x="15" y="184"/>
                    </a:lnTo>
                    <a:lnTo>
                      <a:pt x="11" y="192"/>
                    </a:lnTo>
                    <a:lnTo>
                      <a:pt x="11" y="197"/>
                    </a:lnTo>
                    <a:lnTo>
                      <a:pt x="9" y="205"/>
                    </a:lnTo>
                    <a:lnTo>
                      <a:pt x="9" y="211"/>
                    </a:lnTo>
                    <a:lnTo>
                      <a:pt x="7" y="216"/>
                    </a:lnTo>
                    <a:lnTo>
                      <a:pt x="5" y="222"/>
                    </a:lnTo>
                    <a:lnTo>
                      <a:pt x="5" y="228"/>
                    </a:lnTo>
                    <a:lnTo>
                      <a:pt x="4" y="235"/>
                    </a:lnTo>
                    <a:lnTo>
                      <a:pt x="4" y="239"/>
                    </a:lnTo>
                    <a:lnTo>
                      <a:pt x="2" y="245"/>
                    </a:lnTo>
                    <a:lnTo>
                      <a:pt x="2" y="251"/>
                    </a:lnTo>
                    <a:lnTo>
                      <a:pt x="2" y="256"/>
                    </a:lnTo>
                    <a:lnTo>
                      <a:pt x="0" y="264"/>
                    </a:lnTo>
                    <a:lnTo>
                      <a:pt x="0" y="274"/>
                    </a:lnTo>
                    <a:lnTo>
                      <a:pt x="0" y="279"/>
                    </a:lnTo>
                    <a:lnTo>
                      <a:pt x="2" y="287"/>
                    </a:lnTo>
                    <a:lnTo>
                      <a:pt x="2" y="291"/>
                    </a:lnTo>
                    <a:lnTo>
                      <a:pt x="2" y="298"/>
                    </a:lnTo>
                    <a:lnTo>
                      <a:pt x="2" y="302"/>
                    </a:lnTo>
                    <a:lnTo>
                      <a:pt x="2" y="306"/>
                    </a:lnTo>
                    <a:lnTo>
                      <a:pt x="4" y="312"/>
                    </a:lnTo>
                    <a:lnTo>
                      <a:pt x="5" y="317"/>
                    </a:lnTo>
                    <a:lnTo>
                      <a:pt x="5" y="321"/>
                    </a:lnTo>
                    <a:lnTo>
                      <a:pt x="5" y="327"/>
                    </a:lnTo>
                    <a:lnTo>
                      <a:pt x="7" y="332"/>
                    </a:lnTo>
                    <a:lnTo>
                      <a:pt x="9" y="338"/>
                    </a:lnTo>
                    <a:lnTo>
                      <a:pt x="9" y="342"/>
                    </a:lnTo>
                    <a:lnTo>
                      <a:pt x="11" y="350"/>
                    </a:lnTo>
                    <a:lnTo>
                      <a:pt x="13" y="355"/>
                    </a:lnTo>
                    <a:lnTo>
                      <a:pt x="15" y="361"/>
                    </a:lnTo>
                    <a:lnTo>
                      <a:pt x="15" y="367"/>
                    </a:lnTo>
                    <a:lnTo>
                      <a:pt x="17" y="372"/>
                    </a:lnTo>
                    <a:lnTo>
                      <a:pt x="17" y="378"/>
                    </a:lnTo>
                    <a:lnTo>
                      <a:pt x="19" y="384"/>
                    </a:lnTo>
                    <a:lnTo>
                      <a:pt x="21" y="390"/>
                    </a:lnTo>
                    <a:lnTo>
                      <a:pt x="23" y="395"/>
                    </a:lnTo>
                    <a:lnTo>
                      <a:pt x="24" y="401"/>
                    </a:lnTo>
                    <a:lnTo>
                      <a:pt x="26" y="407"/>
                    </a:lnTo>
                    <a:lnTo>
                      <a:pt x="26" y="410"/>
                    </a:lnTo>
                    <a:lnTo>
                      <a:pt x="28" y="416"/>
                    </a:lnTo>
                    <a:lnTo>
                      <a:pt x="28" y="420"/>
                    </a:lnTo>
                    <a:lnTo>
                      <a:pt x="30" y="426"/>
                    </a:lnTo>
                    <a:lnTo>
                      <a:pt x="34" y="435"/>
                    </a:lnTo>
                    <a:lnTo>
                      <a:pt x="36" y="443"/>
                    </a:lnTo>
                    <a:lnTo>
                      <a:pt x="38" y="447"/>
                    </a:lnTo>
                    <a:lnTo>
                      <a:pt x="40" y="454"/>
                    </a:lnTo>
                    <a:lnTo>
                      <a:pt x="43" y="462"/>
                    </a:lnTo>
                    <a:lnTo>
                      <a:pt x="49" y="469"/>
                    </a:lnTo>
                    <a:lnTo>
                      <a:pt x="55" y="477"/>
                    </a:lnTo>
                    <a:lnTo>
                      <a:pt x="59" y="483"/>
                    </a:lnTo>
                    <a:lnTo>
                      <a:pt x="66" y="490"/>
                    </a:lnTo>
                    <a:lnTo>
                      <a:pt x="74" y="498"/>
                    </a:lnTo>
                    <a:lnTo>
                      <a:pt x="80" y="504"/>
                    </a:lnTo>
                    <a:lnTo>
                      <a:pt x="87" y="509"/>
                    </a:lnTo>
                    <a:lnTo>
                      <a:pt x="95" y="515"/>
                    </a:lnTo>
                    <a:lnTo>
                      <a:pt x="102" y="519"/>
                    </a:lnTo>
                    <a:lnTo>
                      <a:pt x="108" y="523"/>
                    </a:lnTo>
                    <a:lnTo>
                      <a:pt x="116" y="528"/>
                    </a:lnTo>
                    <a:lnTo>
                      <a:pt x="123" y="530"/>
                    </a:lnTo>
                    <a:lnTo>
                      <a:pt x="131" y="534"/>
                    </a:lnTo>
                    <a:lnTo>
                      <a:pt x="137" y="534"/>
                    </a:lnTo>
                    <a:lnTo>
                      <a:pt x="144" y="536"/>
                    </a:lnTo>
                    <a:lnTo>
                      <a:pt x="150" y="536"/>
                    </a:lnTo>
                    <a:lnTo>
                      <a:pt x="159" y="538"/>
                    </a:lnTo>
                    <a:lnTo>
                      <a:pt x="165" y="538"/>
                    </a:lnTo>
                    <a:lnTo>
                      <a:pt x="173" y="538"/>
                    </a:lnTo>
                    <a:lnTo>
                      <a:pt x="180" y="538"/>
                    </a:lnTo>
                    <a:lnTo>
                      <a:pt x="190" y="540"/>
                    </a:lnTo>
                    <a:lnTo>
                      <a:pt x="196" y="538"/>
                    </a:lnTo>
                    <a:lnTo>
                      <a:pt x="203" y="538"/>
                    </a:lnTo>
                    <a:lnTo>
                      <a:pt x="209" y="538"/>
                    </a:lnTo>
                    <a:lnTo>
                      <a:pt x="216" y="538"/>
                    </a:lnTo>
                    <a:lnTo>
                      <a:pt x="220" y="536"/>
                    </a:lnTo>
                    <a:lnTo>
                      <a:pt x="228" y="536"/>
                    </a:lnTo>
                    <a:lnTo>
                      <a:pt x="232" y="534"/>
                    </a:lnTo>
                    <a:lnTo>
                      <a:pt x="237" y="534"/>
                    </a:lnTo>
                    <a:lnTo>
                      <a:pt x="241" y="530"/>
                    </a:lnTo>
                    <a:lnTo>
                      <a:pt x="245" y="526"/>
                    </a:lnTo>
                    <a:lnTo>
                      <a:pt x="251" y="523"/>
                    </a:lnTo>
                    <a:lnTo>
                      <a:pt x="254" y="519"/>
                    </a:lnTo>
                    <a:lnTo>
                      <a:pt x="260" y="511"/>
                    </a:lnTo>
                    <a:lnTo>
                      <a:pt x="266" y="505"/>
                    </a:lnTo>
                    <a:lnTo>
                      <a:pt x="272" y="498"/>
                    </a:lnTo>
                    <a:lnTo>
                      <a:pt x="277" y="492"/>
                    </a:lnTo>
                    <a:lnTo>
                      <a:pt x="281" y="485"/>
                    </a:lnTo>
                    <a:lnTo>
                      <a:pt x="285" y="479"/>
                    </a:lnTo>
                    <a:lnTo>
                      <a:pt x="291" y="471"/>
                    </a:lnTo>
                    <a:lnTo>
                      <a:pt x="294" y="466"/>
                    </a:lnTo>
                    <a:lnTo>
                      <a:pt x="298" y="458"/>
                    </a:lnTo>
                    <a:lnTo>
                      <a:pt x="302" y="452"/>
                    </a:lnTo>
                    <a:lnTo>
                      <a:pt x="304" y="447"/>
                    </a:lnTo>
                    <a:lnTo>
                      <a:pt x="306" y="445"/>
                    </a:lnTo>
                    <a:lnTo>
                      <a:pt x="308" y="437"/>
                    </a:lnTo>
                    <a:lnTo>
                      <a:pt x="310" y="429"/>
                    </a:lnTo>
                    <a:lnTo>
                      <a:pt x="310" y="424"/>
                    </a:lnTo>
                    <a:lnTo>
                      <a:pt x="312" y="418"/>
                    </a:lnTo>
                    <a:lnTo>
                      <a:pt x="313" y="412"/>
                    </a:lnTo>
                    <a:lnTo>
                      <a:pt x="315" y="407"/>
                    </a:lnTo>
                    <a:lnTo>
                      <a:pt x="315" y="399"/>
                    </a:lnTo>
                    <a:lnTo>
                      <a:pt x="317" y="391"/>
                    </a:lnTo>
                    <a:lnTo>
                      <a:pt x="319" y="384"/>
                    </a:lnTo>
                    <a:lnTo>
                      <a:pt x="321" y="378"/>
                    </a:lnTo>
                    <a:lnTo>
                      <a:pt x="323" y="370"/>
                    </a:lnTo>
                    <a:lnTo>
                      <a:pt x="323" y="363"/>
                    </a:lnTo>
                    <a:lnTo>
                      <a:pt x="325" y="353"/>
                    </a:lnTo>
                    <a:lnTo>
                      <a:pt x="329" y="346"/>
                    </a:lnTo>
                    <a:lnTo>
                      <a:pt x="329" y="338"/>
                    </a:lnTo>
                    <a:lnTo>
                      <a:pt x="331" y="331"/>
                    </a:lnTo>
                    <a:lnTo>
                      <a:pt x="332" y="323"/>
                    </a:lnTo>
                    <a:lnTo>
                      <a:pt x="334" y="315"/>
                    </a:lnTo>
                    <a:lnTo>
                      <a:pt x="334" y="308"/>
                    </a:lnTo>
                    <a:lnTo>
                      <a:pt x="336" y="300"/>
                    </a:lnTo>
                    <a:lnTo>
                      <a:pt x="338" y="293"/>
                    </a:lnTo>
                    <a:lnTo>
                      <a:pt x="340" y="289"/>
                    </a:lnTo>
                    <a:lnTo>
                      <a:pt x="340" y="281"/>
                    </a:lnTo>
                    <a:lnTo>
                      <a:pt x="340" y="275"/>
                    </a:lnTo>
                    <a:lnTo>
                      <a:pt x="342" y="270"/>
                    </a:lnTo>
                    <a:lnTo>
                      <a:pt x="342" y="266"/>
                    </a:lnTo>
                    <a:lnTo>
                      <a:pt x="342" y="258"/>
                    </a:lnTo>
                    <a:lnTo>
                      <a:pt x="344" y="254"/>
                    </a:lnTo>
                    <a:lnTo>
                      <a:pt x="342" y="249"/>
                    </a:lnTo>
                    <a:lnTo>
                      <a:pt x="340" y="243"/>
                    </a:lnTo>
                    <a:lnTo>
                      <a:pt x="338" y="239"/>
                    </a:lnTo>
                    <a:lnTo>
                      <a:pt x="338" y="235"/>
                    </a:lnTo>
                    <a:lnTo>
                      <a:pt x="336" y="230"/>
                    </a:lnTo>
                    <a:lnTo>
                      <a:pt x="336" y="226"/>
                    </a:lnTo>
                    <a:lnTo>
                      <a:pt x="334" y="220"/>
                    </a:lnTo>
                    <a:lnTo>
                      <a:pt x="334" y="215"/>
                    </a:lnTo>
                    <a:lnTo>
                      <a:pt x="332" y="209"/>
                    </a:lnTo>
                    <a:lnTo>
                      <a:pt x="331" y="205"/>
                    </a:lnTo>
                    <a:lnTo>
                      <a:pt x="329" y="197"/>
                    </a:lnTo>
                    <a:lnTo>
                      <a:pt x="329" y="192"/>
                    </a:lnTo>
                    <a:lnTo>
                      <a:pt x="327" y="184"/>
                    </a:lnTo>
                    <a:lnTo>
                      <a:pt x="327" y="180"/>
                    </a:lnTo>
                    <a:lnTo>
                      <a:pt x="325" y="173"/>
                    </a:lnTo>
                    <a:lnTo>
                      <a:pt x="323" y="167"/>
                    </a:lnTo>
                    <a:lnTo>
                      <a:pt x="323" y="159"/>
                    </a:lnTo>
                    <a:lnTo>
                      <a:pt x="321" y="154"/>
                    </a:lnTo>
                    <a:lnTo>
                      <a:pt x="319" y="148"/>
                    </a:lnTo>
                    <a:lnTo>
                      <a:pt x="319" y="142"/>
                    </a:lnTo>
                    <a:lnTo>
                      <a:pt x="317" y="137"/>
                    </a:lnTo>
                    <a:lnTo>
                      <a:pt x="315" y="133"/>
                    </a:lnTo>
                    <a:lnTo>
                      <a:pt x="313" y="125"/>
                    </a:lnTo>
                    <a:lnTo>
                      <a:pt x="313" y="121"/>
                    </a:lnTo>
                    <a:lnTo>
                      <a:pt x="313" y="116"/>
                    </a:lnTo>
                    <a:lnTo>
                      <a:pt x="312" y="112"/>
                    </a:lnTo>
                    <a:lnTo>
                      <a:pt x="310" y="104"/>
                    </a:lnTo>
                    <a:lnTo>
                      <a:pt x="310" y="100"/>
                    </a:lnTo>
                    <a:lnTo>
                      <a:pt x="308" y="93"/>
                    </a:lnTo>
                    <a:lnTo>
                      <a:pt x="306" y="87"/>
                    </a:lnTo>
                    <a:lnTo>
                      <a:pt x="302" y="80"/>
                    </a:lnTo>
                    <a:lnTo>
                      <a:pt x="298" y="74"/>
                    </a:lnTo>
                    <a:lnTo>
                      <a:pt x="293" y="66"/>
                    </a:lnTo>
                    <a:lnTo>
                      <a:pt x="287" y="59"/>
                    </a:lnTo>
                    <a:lnTo>
                      <a:pt x="281" y="49"/>
                    </a:lnTo>
                    <a:lnTo>
                      <a:pt x="275" y="43"/>
                    </a:lnTo>
                    <a:lnTo>
                      <a:pt x="270" y="36"/>
                    </a:lnTo>
                    <a:lnTo>
                      <a:pt x="264" y="28"/>
                    </a:lnTo>
                    <a:lnTo>
                      <a:pt x="258" y="23"/>
                    </a:lnTo>
                    <a:lnTo>
                      <a:pt x="253" y="19"/>
                    </a:lnTo>
                    <a:lnTo>
                      <a:pt x="249" y="13"/>
                    </a:lnTo>
                    <a:lnTo>
                      <a:pt x="245" y="9"/>
                    </a:lnTo>
                    <a:lnTo>
                      <a:pt x="243" y="7"/>
                    </a:lnTo>
                    <a:lnTo>
                      <a:pt x="207" y="91"/>
                    </a:lnTo>
                    <a:lnTo>
                      <a:pt x="209" y="93"/>
                    </a:lnTo>
                    <a:lnTo>
                      <a:pt x="211" y="97"/>
                    </a:lnTo>
                    <a:lnTo>
                      <a:pt x="215" y="102"/>
                    </a:lnTo>
                    <a:lnTo>
                      <a:pt x="216" y="108"/>
                    </a:lnTo>
                    <a:lnTo>
                      <a:pt x="220" y="116"/>
                    </a:lnTo>
                    <a:lnTo>
                      <a:pt x="222" y="119"/>
                    </a:lnTo>
                    <a:lnTo>
                      <a:pt x="226" y="123"/>
                    </a:lnTo>
                    <a:lnTo>
                      <a:pt x="228" y="129"/>
                    </a:lnTo>
                    <a:lnTo>
                      <a:pt x="232" y="135"/>
                    </a:lnTo>
                    <a:lnTo>
                      <a:pt x="232" y="140"/>
                    </a:lnTo>
                    <a:lnTo>
                      <a:pt x="235" y="144"/>
                    </a:lnTo>
                    <a:lnTo>
                      <a:pt x="237" y="150"/>
                    </a:lnTo>
                    <a:lnTo>
                      <a:pt x="239" y="156"/>
                    </a:lnTo>
                    <a:lnTo>
                      <a:pt x="241" y="161"/>
                    </a:lnTo>
                    <a:lnTo>
                      <a:pt x="243" y="169"/>
                    </a:lnTo>
                    <a:lnTo>
                      <a:pt x="245" y="175"/>
                    </a:lnTo>
                    <a:lnTo>
                      <a:pt x="249" y="182"/>
                    </a:lnTo>
                    <a:lnTo>
                      <a:pt x="249" y="188"/>
                    </a:lnTo>
                    <a:lnTo>
                      <a:pt x="251" y="196"/>
                    </a:lnTo>
                    <a:lnTo>
                      <a:pt x="253" y="201"/>
                    </a:lnTo>
                    <a:lnTo>
                      <a:pt x="254" y="207"/>
                    </a:lnTo>
                    <a:lnTo>
                      <a:pt x="254" y="215"/>
                    </a:lnTo>
                    <a:lnTo>
                      <a:pt x="256" y="222"/>
                    </a:lnTo>
                    <a:lnTo>
                      <a:pt x="256" y="228"/>
                    </a:lnTo>
                    <a:lnTo>
                      <a:pt x="258" y="237"/>
                    </a:lnTo>
                    <a:lnTo>
                      <a:pt x="258" y="243"/>
                    </a:lnTo>
                    <a:lnTo>
                      <a:pt x="258" y="249"/>
                    </a:lnTo>
                    <a:lnTo>
                      <a:pt x="258" y="256"/>
                    </a:lnTo>
                    <a:lnTo>
                      <a:pt x="258" y="264"/>
                    </a:lnTo>
                    <a:lnTo>
                      <a:pt x="258" y="272"/>
                    </a:lnTo>
                    <a:lnTo>
                      <a:pt x="256" y="279"/>
                    </a:lnTo>
                    <a:lnTo>
                      <a:pt x="256" y="287"/>
                    </a:lnTo>
                    <a:lnTo>
                      <a:pt x="256" y="294"/>
                    </a:lnTo>
                    <a:lnTo>
                      <a:pt x="254" y="300"/>
                    </a:lnTo>
                    <a:lnTo>
                      <a:pt x="253" y="308"/>
                    </a:lnTo>
                    <a:lnTo>
                      <a:pt x="253" y="315"/>
                    </a:lnTo>
                    <a:lnTo>
                      <a:pt x="251" y="323"/>
                    </a:lnTo>
                    <a:lnTo>
                      <a:pt x="251" y="331"/>
                    </a:lnTo>
                    <a:lnTo>
                      <a:pt x="249" y="336"/>
                    </a:lnTo>
                    <a:lnTo>
                      <a:pt x="247" y="344"/>
                    </a:lnTo>
                    <a:lnTo>
                      <a:pt x="247" y="351"/>
                    </a:lnTo>
                    <a:lnTo>
                      <a:pt x="243" y="357"/>
                    </a:lnTo>
                    <a:lnTo>
                      <a:pt x="241" y="363"/>
                    </a:lnTo>
                    <a:lnTo>
                      <a:pt x="241" y="370"/>
                    </a:lnTo>
                    <a:lnTo>
                      <a:pt x="239" y="376"/>
                    </a:lnTo>
                    <a:lnTo>
                      <a:pt x="237" y="382"/>
                    </a:lnTo>
                    <a:lnTo>
                      <a:pt x="235" y="388"/>
                    </a:lnTo>
                    <a:lnTo>
                      <a:pt x="234" y="393"/>
                    </a:lnTo>
                    <a:lnTo>
                      <a:pt x="232" y="397"/>
                    </a:lnTo>
                    <a:lnTo>
                      <a:pt x="228" y="407"/>
                    </a:lnTo>
                    <a:lnTo>
                      <a:pt x="224" y="414"/>
                    </a:lnTo>
                    <a:lnTo>
                      <a:pt x="220" y="420"/>
                    </a:lnTo>
                    <a:lnTo>
                      <a:pt x="218" y="426"/>
                    </a:lnTo>
                    <a:lnTo>
                      <a:pt x="215" y="428"/>
                    </a:lnTo>
                    <a:lnTo>
                      <a:pt x="211" y="431"/>
                    </a:lnTo>
                    <a:lnTo>
                      <a:pt x="207" y="435"/>
                    </a:lnTo>
                    <a:lnTo>
                      <a:pt x="201" y="439"/>
                    </a:lnTo>
                    <a:lnTo>
                      <a:pt x="197" y="441"/>
                    </a:lnTo>
                    <a:lnTo>
                      <a:pt x="192" y="445"/>
                    </a:lnTo>
                    <a:lnTo>
                      <a:pt x="186" y="447"/>
                    </a:lnTo>
                    <a:lnTo>
                      <a:pt x="180" y="450"/>
                    </a:lnTo>
                    <a:lnTo>
                      <a:pt x="175" y="450"/>
                    </a:lnTo>
                    <a:lnTo>
                      <a:pt x="169" y="452"/>
                    </a:lnTo>
                    <a:lnTo>
                      <a:pt x="161" y="452"/>
                    </a:lnTo>
                    <a:lnTo>
                      <a:pt x="158" y="454"/>
                    </a:lnTo>
                    <a:lnTo>
                      <a:pt x="150" y="452"/>
                    </a:lnTo>
                    <a:lnTo>
                      <a:pt x="146" y="452"/>
                    </a:lnTo>
                    <a:lnTo>
                      <a:pt x="140" y="450"/>
                    </a:lnTo>
                    <a:lnTo>
                      <a:pt x="137" y="448"/>
                    </a:lnTo>
                    <a:lnTo>
                      <a:pt x="131" y="445"/>
                    </a:lnTo>
                    <a:lnTo>
                      <a:pt x="125" y="439"/>
                    </a:lnTo>
                    <a:lnTo>
                      <a:pt x="120" y="431"/>
                    </a:lnTo>
                    <a:lnTo>
                      <a:pt x="114" y="424"/>
                    </a:lnTo>
                    <a:lnTo>
                      <a:pt x="110" y="416"/>
                    </a:lnTo>
                    <a:lnTo>
                      <a:pt x="108" y="412"/>
                    </a:lnTo>
                    <a:lnTo>
                      <a:pt x="104" y="407"/>
                    </a:lnTo>
                    <a:lnTo>
                      <a:pt x="101" y="401"/>
                    </a:lnTo>
                    <a:lnTo>
                      <a:pt x="99" y="393"/>
                    </a:lnTo>
                    <a:lnTo>
                      <a:pt x="95" y="390"/>
                    </a:lnTo>
                    <a:lnTo>
                      <a:pt x="93" y="382"/>
                    </a:lnTo>
                    <a:lnTo>
                      <a:pt x="89" y="376"/>
                    </a:lnTo>
                    <a:lnTo>
                      <a:pt x="87" y="370"/>
                    </a:lnTo>
                    <a:lnTo>
                      <a:pt x="83" y="363"/>
                    </a:lnTo>
                    <a:lnTo>
                      <a:pt x="81" y="357"/>
                    </a:lnTo>
                    <a:lnTo>
                      <a:pt x="80" y="351"/>
                    </a:lnTo>
                    <a:lnTo>
                      <a:pt x="78" y="344"/>
                    </a:lnTo>
                    <a:lnTo>
                      <a:pt x="74" y="338"/>
                    </a:lnTo>
                    <a:lnTo>
                      <a:pt x="72" y="332"/>
                    </a:lnTo>
                    <a:lnTo>
                      <a:pt x="72" y="329"/>
                    </a:lnTo>
                    <a:lnTo>
                      <a:pt x="70" y="323"/>
                    </a:lnTo>
                    <a:lnTo>
                      <a:pt x="68" y="317"/>
                    </a:lnTo>
                    <a:lnTo>
                      <a:pt x="68" y="312"/>
                    </a:lnTo>
                    <a:lnTo>
                      <a:pt x="68" y="310"/>
                    </a:lnTo>
                    <a:lnTo>
                      <a:pt x="68" y="300"/>
                    </a:lnTo>
                    <a:lnTo>
                      <a:pt x="68" y="294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3"/>
                    </a:lnTo>
                    <a:lnTo>
                      <a:pt x="70" y="279"/>
                    </a:lnTo>
                    <a:lnTo>
                      <a:pt x="70" y="274"/>
                    </a:lnTo>
                    <a:lnTo>
                      <a:pt x="70" y="270"/>
                    </a:lnTo>
                    <a:lnTo>
                      <a:pt x="72" y="264"/>
                    </a:lnTo>
                    <a:lnTo>
                      <a:pt x="72" y="258"/>
                    </a:lnTo>
                    <a:lnTo>
                      <a:pt x="72" y="251"/>
                    </a:lnTo>
                    <a:lnTo>
                      <a:pt x="74" y="245"/>
                    </a:lnTo>
                    <a:lnTo>
                      <a:pt x="74" y="237"/>
                    </a:lnTo>
                    <a:lnTo>
                      <a:pt x="76" y="232"/>
                    </a:lnTo>
                    <a:lnTo>
                      <a:pt x="76" y="226"/>
                    </a:lnTo>
                    <a:lnTo>
                      <a:pt x="78" y="218"/>
                    </a:lnTo>
                    <a:lnTo>
                      <a:pt x="78" y="211"/>
                    </a:lnTo>
                    <a:lnTo>
                      <a:pt x="80" y="205"/>
                    </a:lnTo>
                    <a:lnTo>
                      <a:pt x="80" y="197"/>
                    </a:lnTo>
                    <a:lnTo>
                      <a:pt x="80" y="190"/>
                    </a:lnTo>
                    <a:lnTo>
                      <a:pt x="81" y="184"/>
                    </a:lnTo>
                    <a:lnTo>
                      <a:pt x="81" y="177"/>
                    </a:lnTo>
                    <a:lnTo>
                      <a:pt x="83" y="171"/>
                    </a:lnTo>
                    <a:lnTo>
                      <a:pt x="83" y="165"/>
                    </a:lnTo>
                    <a:lnTo>
                      <a:pt x="85" y="159"/>
                    </a:lnTo>
                    <a:lnTo>
                      <a:pt x="87" y="154"/>
                    </a:lnTo>
                    <a:lnTo>
                      <a:pt x="87" y="148"/>
                    </a:lnTo>
                    <a:lnTo>
                      <a:pt x="87" y="142"/>
                    </a:lnTo>
                    <a:lnTo>
                      <a:pt x="87" y="139"/>
                    </a:lnTo>
                    <a:lnTo>
                      <a:pt x="89" y="137"/>
                    </a:lnTo>
                    <a:lnTo>
                      <a:pt x="91" y="131"/>
                    </a:lnTo>
                    <a:lnTo>
                      <a:pt x="95" y="129"/>
                    </a:lnTo>
                    <a:lnTo>
                      <a:pt x="99" y="123"/>
                    </a:lnTo>
                    <a:lnTo>
                      <a:pt x="106" y="118"/>
                    </a:lnTo>
                    <a:lnTo>
                      <a:pt x="110" y="114"/>
                    </a:lnTo>
                    <a:lnTo>
                      <a:pt x="116" y="112"/>
                    </a:lnTo>
                    <a:lnTo>
                      <a:pt x="120" y="106"/>
                    </a:lnTo>
                    <a:lnTo>
                      <a:pt x="127" y="104"/>
                    </a:lnTo>
                    <a:lnTo>
                      <a:pt x="131" y="100"/>
                    </a:lnTo>
                    <a:lnTo>
                      <a:pt x="139" y="97"/>
                    </a:lnTo>
                    <a:lnTo>
                      <a:pt x="144" y="95"/>
                    </a:lnTo>
                    <a:lnTo>
                      <a:pt x="150" y="93"/>
                    </a:lnTo>
                    <a:lnTo>
                      <a:pt x="156" y="89"/>
                    </a:lnTo>
                    <a:lnTo>
                      <a:pt x="161" y="87"/>
                    </a:lnTo>
                    <a:lnTo>
                      <a:pt x="165" y="85"/>
                    </a:lnTo>
                    <a:lnTo>
                      <a:pt x="171" y="85"/>
                    </a:lnTo>
                    <a:lnTo>
                      <a:pt x="173" y="81"/>
                    </a:lnTo>
                    <a:lnTo>
                      <a:pt x="177" y="80"/>
                    </a:lnTo>
                    <a:lnTo>
                      <a:pt x="178" y="74"/>
                    </a:lnTo>
                    <a:lnTo>
                      <a:pt x="180" y="68"/>
                    </a:lnTo>
                    <a:lnTo>
                      <a:pt x="178" y="61"/>
                    </a:lnTo>
                    <a:lnTo>
                      <a:pt x="178" y="55"/>
                    </a:lnTo>
                    <a:lnTo>
                      <a:pt x="178" y="47"/>
                    </a:lnTo>
                    <a:lnTo>
                      <a:pt x="177" y="40"/>
                    </a:lnTo>
                    <a:lnTo>
                      <a:pt x="175" y="32"/>
                    </a:lnTo>
                    <a:lnTo>
                      <a:pt x="173" y="24"/>
                    </a:lnTo>
                    <a:lnTo>
                      <a:pt x="171" y="17"/>
                    </a:lnTo>
                    <a:lnTo>
                      <a:pt x="169" y="11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0" name="Freeform 16">
                <a:extLst>
                  <a:ext uri="{FF2B5EF4-FFF2-40B4-BE49-F238E27FC236}">
                    <a16:creationId xmlns:a16="http://schemas.microsoft.com/office/drawing/2014/main" id="{270DD3D0-D1D3-E64C-A87E-E45A165CB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" y="2069"/>
                <a:ext cx="98" cy="151"/>
              </a:xfrm>
              <a:custGeom>
                <a:avLst/>
                <a:gdLst>
                  <a:gd name="T0" fmla="*/ 91 w 196"/>
                  <a:gd name="T1" fmla="*/ 2 h 303"/>
                  <a:gd name="T2" fmla="*/ 83 w 196"/>
                  <a:gd name="T3" fmla="*/ 1 h 303"/>
                  <a:gd name="T4" fmla="*/ 73 w 196"/>
                  <a:gd name="T5" fmla="*/ 1 h 303"/>
                  <a:gd name="T6" fmla="*/ 62 w 196"/>
                  <a:gd name="T7" fmla="*/ 0 h 303"/>
                  <a:gd name="T8" fmla="*/ 50 w 196"/>
                  <a:gd name="T9" fmla="*/ 0 h 303"/>
                  <a:gd name="T10" fmla="*/ 38 w 196"/>
                  <a:gd name="T11" fmla="*/ 0 h 303"/>
                  <a:gd name="T12" fmla="*/ 27 w 196"/>
                  <a:gd name="T13" fmla="*/ 0 h 303"/>
                  <a:gd name="T14" fmla="*/ 18 w 196"/>
                  <a:gd name="T15" fmla="*/ 0 h 303"/>
                  <a:gd name="T16" fmla="*/ 11 w 196"/>
                  <a:gd name="T17" fmla="*/ 0 h 303"/>
                  <a:gd name="T18" fmla="*/ 0 w 196"/>
                  <a:gd name="T19" fmla="*/ 23 h 303"/>
                  <a:gd name="T20" fmla="*/ 0 w 196"/>
                  <a:gd name="T21" fmla="*/ 30 h 303"/>
                  <a:gd name="T22" fmla="*/ 0 w 196"/>
                  <a:gd name="T23" fmla="*/ 42 h 303"/>
                  <a:gd name="T24" fmla="*/ 0 w 196"/>
                  <a:gd name="T25" fmla="*/ 47 h 303"/>
                  <a:gd name="T26" fmla="*/ 0 w 196"/>
                  <a:gd name="T27" fmla="*/ 55 h 303"/>
                  <a:gd name="T28" fmla="*/ 0 w 196"/>
                  <a:gd name="T29" fmla="*/ 63 h 303"/>
                  <a:gd name="T30" fmla="*/ 1 w 196"/>
                  <a:gd name="T31" fmla="*/ 70 h 303"/>
                  <a:gd name="T32" fmla="*/ 1 w 196"/>
                  <a:gd name="T33" fmla="*/ 80 h 303"/>
                  <a:gd name="T34" fmla="*/ 1 w 196"/>
                  <a:gd name="T35" fmla="*/ 87 h 303"/>
                  <a:gd name="T36" fmla="*/ 1 w 196"/>
                  <a:gd name="T37" fmla="*/ 96 h 303"/>
                  <a:gd name="T38" fmla="*/ 2 w 196"/>
                  <a:gd name="T39" fmla="*/ 105 h 303"/>
                  <a:gd name="T40" fmla="*/ 2 w 196"/>
                  <a:gd name="T41" fmla="*/ 112 h 303"/>
                  <a:gd name="T42" fmla="*/ 3 w 196"/>
                  <a:gd name="T43" fmla="*/ 120 h 303"/>
                  <a:gd name="T44" fmla="*/ 3 w 196"/>
                  <a:gd name="T45" fmla="*/ 128 h 303"/>
                  <a:gd name="T46" fmla="*/ 6 w 196"/>
                  <a:gd name="T47" fmla="*/ 140 h 303"/>
                  <a:gd name="T48" fmla="*/ 8 w 196"/>
                  <a:gd name="T49" fmla="*/ 146 h 303"/>
                  <a:gd name="T50" fmla="*/ 15 w 196"/>
                  <a:gd name="T51" fmla="*/ 149 h 303"/>
                  <a:gd name="T52" fmla="*/ 22 w 196"/>
                  <a:gd name="T53" fmla="*/ 150 h 303"/>
                  <a:gd name="T54" fmla="*/ 32 w 196"/>
                  <a:gd name="T55" fmla="*/ 151 h 303"/>
                  <a:gd name="T56" fmla="*/ 43 w 196"/>
                  <a:gd name="T57" fmla="*/ 150 h 303"/>
                  <a:gd name="T58" fmla="*/ 56 w 196"/>
                  <a:gd name="T59" fmla="*/ 150 h 303"/>
                  <a:gd name="T60" fmla="*/ 66 w 196"/>
                  <a:gd name="T61" fmla="*/ 149 h 303"/>
                  <a:gd name="T62" fmla="*/ 77 w 196"/>
                  <a:gd name="T63" fmla="*/ 148 h 303"/>
                  <a:gd name="T64" fmla="*/ 86 w 196"/>
                  <a:gd name="T65" fmla="*/ 147 h 303"/>
                  <a:gd name="T66" fmla="*/ 94 w 196"/>
                  <a:gd name="T67" fmla="*/ 146 h 303"/>
                  <a:gd name="T68" fmla="*/ 97 w 196"/>
                  <a:gd name="T69" fmla="*/ 143 h 303"/>
                  <a:gd name="T70" fmla="*/ 98 w 196"/>
                  <a:gd name="T71" fmla="*/ 132 h 303"/>
                  <a:gd name="T72" fmla="*/ 97 w 196"/>
                  <a:gd name="T73" fmla="*/ 124 h 303"/>
                  <a:gd name="T74" fmla="*/ 97 w 196"/>
                  <a:gd name="T75" fmla="*/ 116 h 303"/>
                  <a:gd name="T76" fmla="*/ 97 w 196"/>
                  <a:gd name="T77" fmla="*/ 107 h 303"/>
                  <a:gd name="T78" fmla="*/ 96 w 196"/>
                  <a:gd name="T79" fmla="*/ 100 h 303"/>
                  <a:gd name="T80" fmla="*/ 96 w 196"/>
                  <a:gd name="T81" fmla="*/ 91 h 303"/>
                  <a:gd name="T82" fmla="*/ 96 w 196"/>
                  <a:gd name="T83" fmla="*/ 82 h 303"/>
                  <a:gd name="T84" fmla="*/ 96 w 196"/>
                  <a:gd name="T85" fmla="*/ 76 h 303"/>
                  <a:gd name="T86" fmla="*/ 96 w 196"/>
                  <a:gd name="T87" fmla="*/ 69 h 303"/>
                  <a:gd name="T88" fmla="*/ 96 w 196"/>
                  <a:gd name="T89" fmla="*/ 61 h 303"/>
                  <a:gd name="T90" fmla="*/ 96 w 196"/>
                  <a:gd name="T91" fmla="*/ 52 h 303"/>
                  <a:gd name="T92" fmla="*/ 96 w 196"/>
                  <a:gd name="T93" fmla="*/ 42 h 303"/>
                  <a:gd name="T94" fmla="*/ 96 w 196"/>
                  <a:gd name="T95" fmla="*/ 31 h 303"/>
                  <a:gd name="T96" fmla="*/ 96 w 196"/>
                  <a:gd name="T97" fmla="*/ 22 h 303"/>
                  <a:gd name="T98" fmla="*/ 96 w 196"/>
                  <a:gd name="T99" fmla="*/ 14 h 303"/>
                  <a:gd name="T100" fmla="*/ 96 w 196"/>
                  <a:gd name="T101" fmla="*/ 7 h 303"/>
                  <a:gd name="T102" fmla="*/ 96 w 196"/>
                  <a:gd name="T103" fmla="*/ 3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96" h="303">
                    <a:moveTo>
                      <a:pt x="192" y="6"/>
                    </a:moveTo>
                    <a:lnTo>
                      <a:pt x="189" y="4"/>
                    </a:lnTo>
                    <a:lnTo>
                      <a:pt x="181" y="4"/>
                    </a:lnTo>
                    <a:lnTo>
                      <a:pt x="175" y="2"/>
                    </a:lnTo>
                    <a:lnTo>
                      <a:pt x="172" y="2"/>
                    </a:lnTo>
                    <a:lnTo>
                      <a:pt x="166" y="2"/>
                    </a:lnTo>
                    <a:lnTo>
                      <a:pt x="160" y="2"/>
                    </a:lnTo>
                    <a:lnTo>
                      <a:pt x="153" y="2"/>
                    </a:lnTo>
                    <a:lnTo>
                      <a:pt x="145" y="2"/>
                    </a:lnTo>
                    <a:lnTo>
                      <a:pt x="139" y="2"/>
                    </a:lnTo>
                    <a:lnTo>
                      <a:pt x="132" y="2"/>
                    </a:lnTo>
                    <a:lnTo>
                      <a:pt x="124" y="0"/>
                    </a:lnTo>
                    <a:lnTo>
                      <a:pt x="116" y="0"/>
                    </a:lnTo>
                    <a:lnTo>
                      <a:pt x="109" y="0"/>
                    </a:lnTo>
                    <a:lnTo>
                      <a:pt x="99" y="0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9" y="0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1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0" y="120"/>
                    </a:lnTo>
                    <a:lnTo>
                      <a:pt x="0" y="126"/>
                    </a:lnTo>
                    <a:lnTo>
                      <a:pt x="0" y="132"/>
                    </a:lnTo>
                    <a:lnTo>
                      <a:pt x="0" y="137"/>
                    </a:lnTo>
                    <a:lnTo>
                      <a:pt x="2" y="141"/>
                    </a:lnTo>
                    <a:lnTo>
                      <a:pt x="2" y="147"/>
                    </a:lnTo>
                    <a:lnTo>
                      <a:pt x="2" y="153"/>
                    </a:lnTo>
                    <a:lnTo>
                      <a:pt x="2" y="160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2" y="175"/>
                    </a:lnTo>
                    <a:lnTo>
                      <a:pt x="2" y="181"/>
                    </a:lnTo>
                    <a:lnTo>
                      <a:pt x="2" y="187"/>
                    </a:lnTo>
                    <a:lnTo>
                      <a:pt x="2" y="192"/>
                    </a:lnTo>
                    <a:lnTo>
                      <a:pt x="2" y="198"/>
                    </a:lnTo>
                    <a:lnTo>
                      <a:pt x="2" y="204"/>
                    </a:lnTo>
                    <a:lnTo>
                      <a:pt x="4" y="210"/>
                    </a:lnTo>
                    <a:lnTo>
                      <a:pt x="4" y="215"/>
                    </a:lnTo>
                    <a:lnTo>
                      <a:pt x="4" y="221"/>
                    </a:lnTo>
                    <a:lnTo>
                      <a:pt x="4" y="225"/>
                    </a:lnTo>
                    <a:lnTo>
                      <a:pt x="4" y="230"/>
                    </a:lnTo>
                    <a:lnTo>
                      <a:pt x="4" y="234"/>
                    </a:lnTo>
                    <a:lnTo>
                      <a:pt x="6" y="240"/>
                    </a:lnTo>
                    <a:lnTo>
                      <a:pt x="6" y="244"/>
                    </a:lnTo>
                    <a:lnTo>
                      <a:pt x="6" y="250"/>
                    </a:lnTo>
                    <a:lnTo>
                      <a:pt x="6" y="257"/>
                    </a:lnTo>
                    <a:lnTo>
                      <a:pt x="8" y="267"/>
                    </a:lnTo>
                    <a:lnTo>
                      <a:pt x="10" y="274"/>
                    </a:lnTo>
                    <a:lnTo>
                      <a:pt x="12" y="280"/>
                    </a:lnTo>
                    <a:lnTo>
                      <a:pt x="12" y="286"/>
                    </a:lnTo>
                    <a:lnTo>
                      <a:pt x="14" y="289"/>
                    </a:lnTo>
                    <a:lnTo>
                      <a:pt x="16" y="293"/>
                    </a:lnTo>
                    <a:lnTo>
                      <a:pt x="18" y="297"/>
                    </a:lnTo>
                    <a:lnTo>
                      <a:pt x="21" y="297"/>
                    </a:lnTo>
                    <a:lnTo>
                      <a:pt x="29" y="299"/>
                    </a:lnTo>
                    <a:lnTo>
                      <a:pt x="33" y="299"/>
                    </a:lnTo>
                    <a:lnTo>
                      <a:pt x="38" y="301"/>
                    </a:lnTo>
                    <a:lnTo>
                      <a:pt x="44" y="301"/>
                    </a:lnTo>
                    <a:lnTo>
                      <a:pt x="50" y="303"/>
                    </a:lnTo>
                    <a:lnTo>
                      <a:pt x="57" y="303"/>
                    </a:lnTo>
                    <a:lnTo>
                      <a:pt x="63" y="303"/>
                    </a:lnTo>
                    <a:lnTo>
                      <a:pt x="71" y="303"/>
                    </a:lnTo>
                    <a:lnTo>
                      <a:pt x="78" y="303"/>
                    </a:lnTo>
                    <a:lnTo>
                      <a:pt x="86" y="301"/>
                    </a:lnTo>
                    <a:lnTo>
                      <a:pt x="94" y="301"/>
                    </a:lnTo>
                    <a:lnTo>
                      <a:pt x="101" y="301"/>
                    </a:lnTo>
                    <a:lnTo>
                      <a:pt x="111" y="301"/>
                    </a:lnTo>
                    <a:lnTo>
                      <a:pt x="118" y="301"/>
                    </a:lnTo>
                    <a:lnTo>
                      <a:pt x="126" y="299"/>
                    </a:lnTo>
                    <a:lnTo>
                      <a:pt x="132" y="299"/>
                    </a:lnTo>
                    <a:lnTo>
                      <a:pt x="139" y="299"/>
                    </a:lnTo>
                    <a:lnTo>
                      <a:pt x="147" y="297"/>
                    </a:lnTo>
                    <a:lnTo>
                      <a:pt x="154" y="297"/>
                    </a:lnTo>
                    <a:lnTo>
                      <a:pt x="160" y="297"/>
                    </a:lnTo>
                    <a:lnTo>
                      <a:pt x="168" y="297"/>
                    </a:lnTo>
                    <a:lnTo>
                      <a:pt x="172" y="295"/>
                    </a:lnTo>
                    <a:lnTo>
                      <a:pt x="177" y="295"/>
                    </a:lnTo>
                    <a:lnTo>
                      <a:pt x="181" y="293"/>
                    </a:lnTo>
                    <a:lnTo>
                      <a:pt x="187" y="293"/>
                    </a:lnTo>
                    <a:lnTo>
                      <a:pt x="192" y="291"/>
                    </a:lnTo>
                    <a:lnTo>
                      <a:pt x="194" y="289"/>
                    </a:lnTo>
                    <a:lnTo>
                      <a:pt x="194" y="286"/>
                    </a:lnTo>
                    <a:lnTo>
                      <a:pt x="194" y="280"/>
                    </a:lnTo>
                    <a:lnTo>
                      <a:pt x="194" y="272"/>
                    </a:lnTo>
                    <a:lnTo>
                      <a:pt x="196" y="265"/>
                    </a:lnTo>
                    <a:lnTo>
                      <a:pt x="194" y="259"/>
                    </a:lnTo>
                    <a:lnTo>
                      <a:pt x="194" y="253"/>
                    </a:lnTo>
                    <a:lnTo>
                      <a:pt x="194" y="248"/>
                    </a:lnTo>
                    <a:lnTo>
                      <a:pt x="194" y="244"/>
                    </a:lnTo>
                    <a:lnTo>
                      <a:pt x="194" y="238"/>
                    </a:lnTo>
                    <a:lnTo>
                      <a:pt x="194" y="232"/>
                    </a:lnTo>
                    <a:lnTo>
                      <a:pt x="194" y="227"/>
                    </a:lnTo>
                    <a:lnTo>
                      <a:pt x="194" y="223"/>
                    </a:lnTo>
                    <a:lnTo>
                      <a:pt x="194" y="215"/>
                    </a:lnTo>
                    <a:lnTo>
                      <a:pt x="194" y="210"/>
                    </a:lnTo>
                    <a:lnTo>
                      <a:pt x="192" y="204"/>
                    </a:lnTo>
                    <a:lnTo>
                      <a:pt x="192" y="200"/>
                    </a:lnTo>
                    <a:lnTo>
                      <a:pt x="192" y="192"/>
                    </a:lnTo>
                    <a:lnTo>
                      <a:pt x="192" y="189"/>
                    </a:lnTo>
                    <a:lnTo>
                      <a:pt x="192" y="183"/>
                    </a:lnTo>
                    <a:lnTo>
                      <a:pt x="192" y="179"/>
                    </a:lnTo>
                    <a:lnTo>
                      <a:pt x="192" y="170"/>
                    </a:lnTo>
                    <a:lnTo>
                      <a:pt x="192" y="164"/>
                    </a:lnTo>
                    <a:lnTo>
                      <a:pt x="192" y="160"/>
                    </a:lnTo>
                    <a:lnTo>
                      <a:pt x="192" y="156"/>
                    </a:lnTo>
                    <a:lnTo>
                      <a:pt x="192" y="153"/>
                    </a:lnTo>
                    <a:lnTo>
                      <a:pt x="192" y="147"/>
                    </a:lnTo>
                    <a:lnTo>
                      <a:pt x="192" y="141"/>
                    </a:lnTo>
                    <a:lnTo>
                      <a:pt x="192" y="139"/>
                    </a:lnTo>
                    <a:lnTo>
                      <a:pt x="192" y="134"/>
                    </a:lnTo>
                    <a:lnTo>
                      <a:pt x="192" y="130"/>
                    </a:lnTo>
                    <a:lnTo>
                      <a:pt x="192" y="122"/>
                    </a:lnTo>
                    <a:lnTo>
                      <a:pt x="192" y="116"/>
                    </a:lnTo>
                    <a:lnTo>
                      <a:pt x="192" y="111"/>
                    </a:lnTo>
                    <a:lnTo>
                      <a:pt x="192" y="105"/>
                    </a:lnTo>
                    <a:lnTo>
                      <a:pt x="192" y="97"/>
                    </a:lnTo>
                    <a:lnTo>
                      <a:pt x="192" y="90"/>
                    </a:lnTo>
                    <a:lnTo>
                      <a:pt x="192" y="84"/>
                    </a:lnTo>
                    <a:lnTo>
                      <a:pt x="192" y="76"/>
                    </a:lnTo>
                    <a:lnTo>
                      <a:pt x="192" y="69"/>
                    </a:lnTo>
                    <a:lnTo>
                      <a:pt x="192" y="63"/>
                    </a:lnTo>
                    <a:lnTo>
                      <a:pt x="192" y="56"/>
                    </a:lnTo>
                    <a:lnTo>
                      <a:pt x="192" y="50"/>
                    </a:lnTo>
                    <a:lnTo>
                      <a:pt x="192" y="44"/>
                    </a:lnTo>
                    <a:lnTo>
                      <a:pt x="192" y="38"/>
                    </a:lnTo>
                    <a:lnTo>
                      <a:pt x="192" y="33"/>
                    </a:lnTo>
                    <a:lnTo>
                      <a:pt x="192" y="29"/>
                    </a:lnTo>
                    <a:lnTo>
                      <a:pt x="192" y="23"/>
                    </a:lnTo>
                    <a:lnTo>
                      <a:pt x="192" y="19"/>
                    </a:lnTo>
                    <a:lnTo>
                      <a:pt x="192" y="14"/>
                    </a:lnTo>
                    <a:lnTo>
                      <a:pt x="192" y="12"/>
                    </a:lnTo>
                    <a:lnTo>
                      <a:pt x="192" y="8"/>
                    </a:lnTo>
                    <a:lnTo>
                      <a:pt x="192" y="6"/>
                    </a:lnTo>
                    <a:close/>
                  </a:path>
                </a:pathLst>
              </a:custGeom>
              <a:solidFill>
                <a:srgbClr val="9EFF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1" name="Freeform 17">
                <a:extLst>
                  <a:ext uri="{FF2B5EF4-FFF2-40B4-BE49-F238E27FC236}">
                    <a16:creationId xmlns:a16="http://schemas.microsoft.com/office/drawing/2014/main" id="{87F2913C-FBB9-3245-8C64-E9115754D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2039"/>
                <a:ext cx="96" cy="192"/>
              </a:xfrm>
              <a:custGeom>
                <a:avLst/>
                <a:gdLst>
                  <a:gd name="T0" fmla="*/ 56 w 192"/>
                  <a:gd name="T1" fmla="*/ 0 h 384"/>
                  <a:gd name="T2" fmla="*/ 48 w 192"/>
                  <a:gd name="T3" fmla="*/ 1 h 384"/>
                  <a:gd name="T4" fmla="*/ 39 w 192"/>
                  <a:gd name="T5" fmla="*/ 3 h 384"/>
                  <a:gd name="T6" fmla="*/ 30 w 192"/>
                  <a:gd name="T7" fmla="*/ 7 h 384"/>
                  <a:gd name="T8" fmla="*/ 22 w 192"/>
                  <a:gd name="T9" fmla="*/ 12 h 384"/>
                  <a:gd name="T10" fmla="*/ 16 w 192"/>
                  <a:gd name="T11" fmla="*/ 21 h 384"/>
                  <a:gd name="T12" fmla="*/ 10 w 192"/>
                  <a:gd name="T13" fmla="*/ 32 h 384"/>
                  <a:gd name="T14" fmla="*/ 8 w 192"/>
                  <a:gd name="T15" fmla="*/ 40 h 384"/>
                  <a:gd name="T16" fmla="*/ 6 w 192"/>
                  <a:gd name="T17" fmla="*/ 48 h 384"/>
                  <a:gd name="T18" fmla="*/ 4 w 192"/>
                  <a:gd name="T19" fmla="*/ 54 h 384"/>
                  <a:gd name="T20" fmla="*/ 2 w 192"/>
                  <a:gd name="T21" fmla="*/ 63 h 384"/>
                  <a:gd name="T22" fmla="*/ 1 w 192"/>
                  <a:gd name="T23" fmla="*/ 69 h 384"/>
                  <a:gd name="T24" fmla="*/ 0 w 192"/>
                  <a:gd name="T25" fmla="*/ 81 h 384"/>
                  <a:gd name="T26" fmla="*/ 0 w 192"/>
                  <a:gd name="T27" fmla="*/ 87 h 384"/>
                  <a:gd name="T28" fmla="*/ 0 w 192"/>
                  <a:gd name="T29" fmla="*/ 95 h 384"/>
                  <a:gd name="T30" fmla="*/ 0 w 192"/>
                  <a:gd name="T31" fmla="*/ 104 h 384"/>
                  <a:gd name="T32" fmla="*/ 1 w 192"/>
                  <a:gd name="T33" fmla="*/ 112 h 384"/>
                  <a:gd name="T34" fmla="*/ 3 w 192"/>
                  <a:gd name="T35" fmla="*/ 121 h 384"/>
                  <a:gd name="T36" fmla="*/ 5 w 192"/>
                  <a:gd name="T37" fmla="*/ 129 h 384"/>
                  <a:gd name="T38" fmla="*/ 6 w 192"/>
                  <a:gd name="T39" fmla="*/ 137 h 384"/>
                  <a:gd name="T40" fmla="*/ 9 w 192"/>
                  <a:gd name="T41" fmla="*/ 145 h 384"/>
                  <a:gd name="T42" fmla="*/ 12 w 192"/>
                  <a:gd name="T43" fmla="*/ 157 h 384"/>
                  <a:gd name="T44" fmla="*/ 16 w 192"/>
                  <a:gd name="T45" fmla="*/ 165 h 384"/>
                  <a:gd name="T46" fmla="*/ 21 w 192"/>
                  <a:gd name="T47" fmla="*/ 173 h 384"/>
                  <a:gd name="T48" fmla="*/ 30 w 192"/>
                  <a:gd name="T49" fmla="*/ 183 h 384"/>
                  <a:gd name="T50" fmla="*/ 38 w 192"/>
                  <a:gd name="T51" fmla="*/ 188 h 384"/>
                  <a:gd name="T52" fmla="*/ 49 w 192"/>
                  <a:gd name="T53" fmla="*/ 192 h 384"/>
                  <a:gd name="T54" fmla="*/ 57 w 192"/>
                  <a:gd name="T55" fmla="*/ 190 h 384"/>
                  <a:gd name="T56" fmla="*/ 67 w 192"/>
                  <a:gd name="T57" fmla="*/ 184 h 384"/>
                  <a:gd name="T58" fmla="*/ 73 w 192"/>
                  <a:gd name="T59" fmla="*/ 176 h 384"/>
                  <a:gd name="T60" fmla="*/ 79 w 192"/>
                  <a:gd name="T61" fmla="*/ 165 h 384"/>
                  <a:gd name="T62" fmla="*/ 84 w 192"/>
                  <a:gd name="T63" fmla="*/ 152 h 384"/>
                  <a:gd name="T64" fmla="*/ 90 w 192"/>
                  <a:gd name="T65" fmla="*/ 141 h 384"/>
                  <a:gd name="T66" fmla="*/ 92 w 192"/>
                  <a:gd name="T67" fmla="*/ 133 h 384"/>
                  <a:gd name="T68" fmla="*/ 93 w 192"/>
                  <a:gd name="T69" fmla="*/ 126 h 384"/>
                  <a:gd name="T70" fmla="*/ 94 w 192"/>
                  <a:gd name="T71" fmla="*/ 118 h 384"/>
                  <a:gd name="T72" fmla="*/ 95 w 192"/>
                  <a:gd name="T73" fmla="*/ 110 h 384"/>
                  <a:gd name="T74" fmla="*/ 96 w 192"/>
                  <a:gd name="T75" fmla="*/ 103 h 384"/>
                  <a:gd name="T76" fmla="*/ 96 w 192"/>
                  <a:gd name="T77" fmla="*/ 94 h 384"/>
                  <a:gd name="T78" fmla="*/ 96 w 192"/>
                  <a:gd name="T79" fmla="*/ 87 h 384"/>
                  <a:gd name="T80" fmla="*/ 96 w 192"/>
                  <a:gd name="T81" fmla="*/ 79 h 384"/>
                  <a:gd name="T82" fmla="*/ 95 w 192"/>
                  <a:gd name="T83" fmla="*/ 67 h 384"/>
                  <a:gd name="T84" fmla="*/ 94 w 192"/>
                  <a:gd name="T85" fmla="*/ 57 h 384"/>
                  <a:gd name="T86" fmla="*/ 93 w 192"/>
                  <a:gd name="T87" fmla="*/ 46 h 384"/>
                  <a:gd name="T88" fmla="*/ 91 w 192"/>
                  <a:gd name="T89" fmla="*/ 35 h 384"/>
                  <a:gd name="T90" fmla="*/ 87 w 192"/>
                  <a:gd name="T91" fmla="*/ 26 h 384"/>
                  <a:gd name="T92" fmla="*/ 85 w 192"/>
                  <a:gd name="T93" fmla="*/ 19 h 384"/>
                  <a:gd name="T94" fmla="*/ 82 w 192"/>
                  <a:gd name="T95" fmla="*/ 15 h 384"/>
                  <a:gd name="T96" fmla="*/ 73 w 192"/>
                  <a:gd name="T97" fmla="*/ 8 h 384"/>
                  <a:gd name="T98" fmla="*/ 64 w 192"/>
                  <a:gd name="T99" fmla="*/ 2 h 38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2" h="384">
                    <a:moveTo>
                      <a:pt x="126" y="3"/>
                    </a:moveTo>
                    <a:lnTo>
                      <a:pt x="122" y="0"/>
                    </a:lnTo>
                    <a:lnTo>
                      <a:pt x="112" y="0"/>
                    </a:lnTo>
                    <a:lnTo>
                      <a:pt x="107" y="0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91" y="3"/>
                    </a:lnTo>
                    <a:lnTo>
                      <a:pt x="84" y="3"/>
                    </a:lnTo>
                    <a:lnTo>
                      <a:pt x="78" y="5"/>
                    </a:lnTo>
                    <a:lnTo>
                      <a:pt x="71" y="7"/>
                    </a:lnTo>
                    <a:lnTo>
                      <a:pt x="65" y="11"/>
                    </a:lnTo>
                    <a:lnTo>
                      <a:pt x="59" y="13"/>
                    </a:lnTo>
                    <a:lnTo>
                      <a:pt x="53" y="17"/>
                    </a:lnTo>
                    <a:lnTo>
                      <a:pt x="48" y="20"/>
                    </a:lnTo>
                    <a:lnTo>
                      <a:pt x="44" y="24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31" y="41"/>
                    </a:lnTo>
                    <a:lnTo>
                      <a:pt x="27" y="49"/>
                    </a:lnTo>
                    <a:lnTo>
                      <a:pt x="23" y="57"/>
                    </a:lnTo>
                    <a:lnTo>
                      <a:pt x="19" y="64"/>
                    </a:lnTo>
                    <a:lnTo>
                      <a:pt x="17" y="70"/>
                    </a:lnTo>
                    <a:lnTo>
                      <a:pt x="17" y="74"/>
                    </a:lnTo>
                    <a:lnTo>
                      <a:pt x="15" y="79"/>
                    </a:lnTo>
                    <a:lnTo>
                      <a:pt x="13" y="85"/>
                    </a:lnTo>
                    <a:lnTo>
                      <a:pt x="12" y="89"/>
                    </a:lnTo>
                    <a:lnTo>
                      <a:pt x="12" y="95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4" y="125"/>
                    </a:lnTo>
                    <a:lnTo>
                      <a:pt x="4" y="129"/>
                    </a:lnTo>
                    <a:lnTo>
                      <a:pt x="2" y="135"/>
                    </a:lnTo>
                    <a:lnTo>
                      <a:pt x="2" y="138"/>
                    </a:lnTo>
                    <a:lnTo>
                      <a:pt x="2" y="144"/>
                    </a:lnTo>
                    <a:lnTo>
                      <a:pt x="0" y="152"/>
                    </a:lnTo>
                    <a:lnTo>
                      <a:pt x="0" y="161"/>
                    </a:lnTo>
                    <a:lnTo>
                      <a:pt x="0" y="165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201"/>
                    </a:lnTo>
                    <a:lnTo>
                      <a:pt x="0" y="207"/>
                    </a:lnTo>
                    <a:lnTo>
                      <a:pt x="0" y="213"/>
                    </a:lnTo>
                    <a:lnTo>
                      <a:pt x="2" y="218"/>
                    </a:lnTo>
                    <a:lnTo>
                      <a:pt x="2" y="224"/>
                    </a:lnTo>
                    <a:lnTo>
                      <a:pt x="4" y="230"/>
                    </a:lnTo>
                    <a:lnTo>
                      <a:pt x="6" y="235"/>
                    </a:lnTo>
                    <a:lnTo>
                      <a:pt x="6" y="241"/>
                    </a:lnTo>
                    <a:lnTo>
                      <a:pt x="8" y="249"/>
                    </a:lnTo>
                    <a:lnTo>
                      <a:pt x="8" y="252"/>
                    </a:lnTo>
                    <a:lnTo>
                      <a:pt x="10" y="258"/>
                    </a:lnTo>
                    <a:lnTo>
                      <a:pt x="10" y="264"/>
                    </a:lnTo>
                    <a:lnTo>
                      <a:pt x="12" y="270"/>
                    </a:lnTo>
                    <a:lnTo>
                      <a:pt x="12" y="273"/>
                    </a:lnTo>
                    <a:lnTo>
                      <a:pt x="13" y="279"/>
                    </a:lnTo>
                    <a:lnTo>
                      <a:pt x="15" y="285"/>
                    </a:lnTo>
                    <a:lnTo>
                      <a:pt x="17" y="290"/>
                    </a:lnTo>
                    <a:lnTo>
                      <a:pt x="19" y="298"/>
                    </a:lnTo>
                    <a:lnTo>
                      <a:pt x="21" y="306"/>
                    </a:lnTo>
                    <a:lnTo>
                      <a:pt x="23" y="313"/>
                    </a:lnTo>
                    <a:lnTo>
                      <a:pt x="27" y="319"/>
                    </a:lnTo>
                    <a:lnTo>
                      <a:pt x="27" y="325"/>
                    </a:lnTo>
                    <a:lnTo>
                      <a:pt x="31" y="329"/>
                    </a:lnTo>
                    <a:lnTo>
                      <a:pt x="33" y="334"/>
                    </a:lnTo>
                    <a:lnTo>
                      <a:pt x="38" y="342"/>
                    </a:lnTo>
                    <a:lnTo>
                      <a:pt x="42" y="346"/>
                    </a:lnTo>
                    <a:lnTo>
                      <a:pt x="48" y="353"/>
                    </a:lnTo>
                    <a:lnTo>
                      <a:pt x="52" y="357"/>
                    </a:lnTo>
                    <a:lnTo>
                      <a:pt x="59" y="365"/>
                    </a:lnTo>
                    <a:lnTo>
                      <a:pt x="63" y="368"/>
                    </a:lnTo>
                    <a:lnTo>
                      <a:pt x="71" y="372"/>
                    </a:lnTo>
                    <a:lnTo>
                      <a:pt x="76" y="376"/>
                    </a:lnTo>
                    <a:lnTo>
                      <a:pt x="84" y="380"/>
                    </a:lnTo>
                    <a:lnTo>
                      <a:pt x="90" y="382"/>
                    </a:lnTo>
                    <a:lnTo>
                      <a:pt x="97" y="384"/>
                    </a:lnTo>
                    <a:lnTo>
                      <a:pt x="103" y="384"/>
                    </a:lnTo>
                    <a:lnTo>
                      <a:pt x="110" y="384"/>
                    </a:lnTo>
                    <a:lnTo>
                      <a:pt x="114" y="380"/>
                    </a:lnTo>
                    <a:lnTo>
                      <a:pt x="122" y="378"/>
                    </a:lnTo>
                    <a:lnTo>
                      <a:pt x="126" y="374"/>
                    </a:lnTo>
                    <a:lnTo>
                      <a:pt x="133" y="368"/>
                    </a:lnTo>
                    <a:lnTo>
                      <a:pt x="137" y="363"/>
                    </a:lnTo>
                    <a:lnTo>
                      <a:pt x="141" y="357"/>
                    </a:lnTo>
                    <a:lnTo>
                      <a:pt x="145" y="351"/>
                    </a:lnTo>
                    <a:lnTo>
                      <a:pt x="150" y="346"/>
                    </a:lnTo>
                    <a:lnTo>
                      <a:pt x="154" y="336"/>
                    </a:lnTo>
                    <a:lnTo>
                      <a:pt x="158" y="329"/>
                    </a:lnTo>
                    <a:lnTo>
                      <a:pt x="162" y="321"/>
                    </a:lnTo>
                    <a:lnTo>
                      <a:pt x="164" y="313"/>
                    </a:lnTo>
                    <a:lnTo>
                      <a:pt x="167" y="304"/>
                    </a:lnTo>
                    <a:lnTo>
                      <a:pt x="171" y="296"/>
                    </a:lnTo>
                    <a:lnTo>
                      <a:pt x="175" y="289"/>
                    </a:lnTo>
                    <a:lnTo>
                      <a:pt x="179" y="281"/>
                    </a:lnTo>
                    <a:lnTo>
                      <a:pt x="181" y="275"/>
                    </a:lnTo>
                    <a:lnTo>
                      <a:pt x="183" y="271"/>
                    </a:lnTo>
                    <a:lnTo>
                      <a:pt x="183" y="266"/>
                    </a:lnTo>
                    <a:lnTo>
                      <a:pt x="185" y="262"/>
                    </a:lnTo>
                    <a:lnTo>
                      <a:pt x="185" y="256"/>
                    </a:lnTo>
                    <a:lnTo>
                      <a:pt x="186" y="252"/>
                    </a:lnTo>
                    <a:lnTo>
                      <a:pt x="186" y="247"/>
                    </a:lnTo>
                    <a:lnTo>
                      <a:pt x="188" y="241"/>
                    </a:lnTo>
                    <a:lnTo>
                      <a:pt x="188" y="235"/>
                    </a:lnTo>
                    <a:lnTo>
                      <a:pt x="190" y="230"/>
                    </a:lnTo>
                    <a:lnTo>
                      <a:pt x="190" y="226"/>
                    </a:lnTo>
                    <a:lnTo>
                      <a:pt x="190" y="220"/>
                    </a:lnTo>
                    <a:lnTo>
                      <a:pt x="190" y="214"/>
                    </a:lnTo>
                    <a:lnTo>
                      <a:pt x="192" y="209"/>
                    </a:lnTo>
                    <a:lnTo>
                      <a:pt x="192" y="205"/>
                    </a:lnTo>
                    <a:lnTo>
                      <a:pt x="192" y="199"/>
                    </a:lnTo>
                    <a:lnTo>
                      <a:pt x="192" y="194"/>
                    </a:lnTo>
                    <a:lnTo>
                      <a:pt x="192" y="188"/>
                    </a:lnTo>
                    <a:lnTo>
                      <a:pt x="192" y="182"/>
                    </a:lnTo>
                    <a:lnTo>
                      <a:pt x="192" y="178"/>
                    </a:lnTo>
                    <a:lnTo>
                      <a:pt x="192" y="173"/>
                    </a:lnTo>
                    <a:lnTo>
                      <a:pt x="192" y="167"/>
                    </a:lnTo>
                    <a:lnTo>
                      <a:pt x="192" y="163"/>
                    </a:lnTo>
                    <a:lnTo>
                      <a:pt x="192" y="157"/>
                    </a:lnTo>
                    <a:lnTo>
                      <a:pt x="190" y="148"/>
                    </a:lnTo>
                    <a:lnTo>
                      <a:pt x="190" y="140"/>
                    </a:lnTo>
                    <a:lnTo>
                      <a:pt x="190" y="133"/>
                    </a:lnTo>
                    <a:lnTo>
                      <a:pt x="190" y="127"/>
                    </a:lnTo>
                    <a:lnTo>
                      <a:pt x="188" y="121"/>
                    </a:lnTo>
                    <a:lnTo>
                      <a:pt x="188" y="114"/>
                    </a:lnTo>
                    <a:lnTo>
                      <a:pt x="186" y="106"/>
                    </a:lnTo>
                    <a:lnTo>
                      <a:pt x="186" y="98"/>
                    </a:lnTo>
                    <a:lnTo>
                      <a:pt x="185" y="91"/>
                    </a:lnTo>
                    <a:lnTo>
                      <a:pt x="183" y="85"/>
                    </a:lnTo>
                    <a:lnTo>
                      <a:pt x="181" y="76"/>
                    </a:lnTo>
                    <a:lnTo>
                      <a:pt x="181" y="70"/>
                    </a:lnTo>
                    <a:lnTo>
                      <a:pt x="177" y="62"/>
                    </a:lnTo>
                    <a:lnTo>
                      <a:pt x="175" y="57"/>
                    </a:lnTo>
                    <a:lnTo>
                      <a:pt x="173" y="51"/>
                    </a:lnTo>
                    <a:lnTo>
                      <a:pt x="173" y="45"/>
                    </a:lnTo>
                    <a:lnTo>
                      <a:pt x="171" y="41"/>
                    </a:lnTo>
                    <a:lnTo>
                      <a:pt x="169" y="38"/>
                    </a:lnTo>
                    <a:lnTo>
                      <a:pt x="169" y="34"/>
                    </a:lnTo>
                    <a:lnTo>
                      <a:pt x="164" y="30"/>
                    </a:lnTo>
                    <a:lnTo>
                      <a:pt x="160" y="26"/>
                    </a:lnTo>
                    <a:lnTo>
                      <a:pt x="152" y="20"/>
                    </a:lnTo>
                    <a:lnTo>
                      <a:pt x="145" y="15"/>
                    </a:lnTo>
                    <a:lnTo>
                      <a:pt x="137" y="11"/>
                    </a:lnTo>
                    <a:lnTo>
                      <a:pt x="131" y="7"/>
                    </a:lnTo>
                    <a:lnTo>
                      <a:pt x="128" y="3"/>
                    </a:lnTo>
                    <a:lnTo>
                      <a:pt x="126" y="3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2" name="Freeform 18">
                <a:extLst>
                  <a:ext uri="{FF2B5EF4-FFF2-40B4-BE49-F238E27FC236}">
                    <a16:creationId xmlns:a16="http://schemas.microsoft.com/office/drawing/2014/main" id="{A81DFA37-2E8B-8147-ADB6-7624F1C59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2011"/>
                <a:ext cx="171" cy="252"/>
              </a:xfrm>
              <a:custGeom>
                <a:avLst/>
                <a:gdLst>
                  <a:gd name="T0" fmla="*/ 22 w 342"/>
                  <a:gd name="T1" fmla="*/ 0 h 504"/>
                  <a:gd name="T2" fmla="*/ 34 w 342"/>
                  <a:gd name="T3" fmla="*/ 2 h 504"/>
                  <a:gd name="T4" fmla="*/ 44 w 342"/>
                  <a:gd name="T5" fmla="*/ 4 h 504"/>
                  <a:gd name="T6" fmla="*/ 54 w 342"/>
                  <a:gd name="T7" fmla="*/ 6 h 504"/>
                  <a:gd name="T8" fmla="*/ 67 w 342"/>
                  <a:gd name="T9" fmla="*/ 9 h 504"/>
                  <a:gd name="T10" fmla="*/ 80 w 342"/>
                  <a:gd name="T11" fmla="*/ 12 h 504"/>
                  <a:gd name="T12" fmla="*/ 93 w 342"/>
                  <a:gd name="T13" fmla="*/ 14 h 504"/>
                  <a:gd name="T14" fmla="*/ 106 w 342"/>
                  <a:gd name="T15" fmla="*/ 17 h 504"/>
                  <a:gd name="T16" fmla="*/ 118 w 342"/>
                  <a:gd name="T17" fmla="*/ 19 h 504"/>
                  <a:gd name="T18" fmla="*/ 131 w 342"/>
                  <a:gd name="T19" fmla="*/ 21 h 504"/>
                  <a:gd name="T20" fmla="*/ 143 w 342"/>
                  <a:gd name="T21" fmla="*/ 23 h 504"/>
                  <a:gd name="T22" fmla="*/ 158 w 342"/>
                  <a:gd name="T23" fmla="*/ 27 h 504"/>
                  <a:gd name="T24" fmla="*/ 163 w 342"/>
                  <a:gd name="T25" fmla="*/ 28 h 504"/>
                  <a:gd name="T26" fmla="*/ 165 w 342"/>
                  <a:gd name="T27" fmla="*/ 41 h 504"/>
                  <a:gd name="T28" fmla="*/ 166 w 342"/>
                  <a:gd name="T29" fmla="*/ 56 h 504"/>
                  <a:gd name="T30" fmla="*/ 167 w 342"/>
                  <a:gd name="T31" fmla="*/ 65 h 504"/>
                  <a:gd name="T32" fmla="*/ 168 w 342"/>
                  <a:gd name="T33" fmla="*/ 76 h 504"/>
                  <a:gd name="T34" fmla="*/ 169 w 342"/>
                  <a:gd name="T35" fmla="*/ 86 h 504"/>
                  <a:gd name="T36" fmla="*/ 169 w 342"/>
                  <a:gd name="T37" fmla="*/ 96 h 504"/>
                  <a:gd name="T38" fmla="*/ 169 w 342"/>
                  <a:gd name="T39" fmla="*/ 107 h 504"/>
                  <a:gd name="T40" fmla="*/ 169 w 342"/>
                  <a:gd name="T41" fmla="*/ 118 h 504"/>
                  <a:gd name="T42" fmla="*/ 170 w 342"/>
                  <a:gd name="T43" fmla="*/ 134 h 504"/>
                  <a:gd name="T44" fmla="*/ 171 w 342"/>
                  <a:gd name="T45" fmla="*/ 142 h 504"/>
                  <a:gd name="T46" fmla="*/ 170 w 342"/>
                  <a:gd name="T47" fmla="*/ 150 h 504"/>
                  <a:gd name="T48" fmla="*/ 169 w 342"/>
                  <a:gd name="T49" fmla="*/ 161 h 504"/>
                  <a:gd name="T50" fmla="*/ 169 w 342"/>
                  <a:gd name="T51" fmla="*/ 176 h 504"/>
                  <a:gd name="T52" fmla="*/ 168 w 342"/>
                  <a:gd name="T53" fmla="*/ 193 h 504"/>
                  <a:gd name="T54" fmla="*/ 166 w 342"/>
                  <a:gd name="T55" fmla="*/ 208 h 504"/>
                  <a:gd name="T56" fmla="*/ 165 w 342"/>
                  <a:gd name="T57" fmla="*/ 221 h 504"/>
                  <a:gd name="T58" fmla="*/ 165 w 342"/>
                  <a:gd name="T59" fmla="*/ 231 h 504"/>
                  <a:gd name="T60" fmla="*/ 1 w 342"/>
                  <a:gd name="T61" fmla="*/ 251 h 504"/>
                  <a:gd name="T62" fmla="*/ 13 w 342"/>
                  <a:gd name="T63" fmla="*/ 239 h 504"/>
                  <a:gd name="T64" fmla="*/ 24 w 342"/>
                  <a:gd name="T65" fmla="*/ 225 h 504"/>
                  <a:gd name="T66" fmla="*/ 32 w 342"/>
                  <a:gd name="T67" fmla="*/ 211 h 504"/>
                  <a:gd name="T68" fmla="*/ 35 w 342"/>
                  <a:gd name="T69" fmla="*/ 202 h 504"/>
                  <a:gd name="T70" fmla="*/ 36 w 342"/>
                  <a:gd name="T71" fmla="*/ 192 h 504"/>
                  <a:gd name="T72" fmla="*/ 39 w 342"/>
                  <a:gd name="T73" fmla="*/ 179 h 504"/>
                  <a:gd name="T74" fmla="*/ 42 w 342"/>
                  <a:gd name="T75" fmla="*/ 164 h 504"/>
                  <a:gd name="T76" fmla="*/ 44 w 342"/>
                  <a:gd name="T77" fmla="*/ 149 h 504"/>
                  <a:gd name="T78" fmla="*/ 47 w 342"/>
                  <a:gd name="T79" fmla="*/ 133 h 504"/>
                  <a:gd name="T80" fmla="*/ 49 w 342"/>
                  <a:gd name="T81" fmla="*/ 117 h 504"/>
                  <a:gd name="T82" fmla="*/ 49 w 342"/>
                  <a:gd name="T83" fmla="*/ 105 h 504"/>
                  <a:gd name="T84" fmla="*/ 48 w 342"/>
                  <a:gd name="T85" fmla="*/ 92 h 504"/>
                  <a:gd name="T86" fmla="*/ 46 w 342"/>
                  <a:gd name="T87" fmla="*/ 78 h 504"/>
                  <a:gd name="T88" fmla="*/ 42 w 342"/>
                  <a:gd name="T89" fmla="*/ 63 h 504"/>
                  <a:gd name="T90" fmla="*/ 38 w 342"/>
                  <a:gd name="T91" fmla="*/ 50 h 504"/>
                  <a:gd name="T92" fmla="*/ 34 w 342"/>
                  <a:gd name="T93" fmla="*/ 37 h 504"/>
                  <a:gd name="T94" fmla="*/ 30 w 342"/>
                  <a:gd name="T95" fmla="*/ 25 h 504"/>
                  <a:gd name="T96" fmla="*/ 26 w 342"/>
                  <a:gd name="T97" fmla="*/ 16 h 50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42" h="504">
                    <a:moveTo>
                      <a:pt x="36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5" y="2"/>
                    </a:lnTo>
                    <a:lnTo>
                      <a:pt x="63" y="4"/>
                    </a:lnTo>
                    <a:lnTo>
                      <a:pt x="67" y="4"/>
                    </a:lnTo>
                    <a:lnTo>
                      <a:pt x="72" y="4"/>
                    </a:lnTo>
                    <a:lnTo>
                      <a:pt x="78" y="6"/>
                    </a:lnTo>
                    <a:lnTo>
                      <a:pt x="82" y="8"/>
                    </a:lnTo>
                    <a:lnTo>
                      <a:pt x="88" y="8"/>
                    </a:lnTo>
                    <a:lnTo>
                      <a:pt x="91" y="10"/>
                    </a:lnTo>
                    <a:lnTo>
                      <a:pt x="97" y="10"/>
                    </a:lnTo>
                    <a:lnTo>
                      <a:pt x="103" y="12"/>
                    </a:lnTo>
                    <a:lnTo>
                      <a:pt x="108" y="12"/>
                    </a:lnTo>
                    <a:lnTo>
                      <a:pt x="114" y="14"/>
                    </a:lnTo>
                    <a:lnTo>
                      <a:pt x="122" y="14"/>
                    </a:lnTo>
                    <a:lnTo>
                      <a:pt x="127" y="16"/>
                    </a:lnTo>
                    <a:lnTo>
                      <a:pt x="133" y="18"/>
                    </a:lnTo>
                    <a:lnTo>
                      <a:pt x="141" y="19"/>
                    </a:lnTo>
                    <a:lnTo>
                      <a:pt x="146" y="19"/>
                    </a:lnTo>
                    <a:lnTo>
                      <a:pt x="154" y="21"/>
                    </a:lnTo>
                    <a:lnTo>
                      <a:pt x="160" y="23"/>
                    </a:lnTo>
                    <a:lnTo>
                      <a:pt x="165" y="25"/>
                    </a:lnTo>
                    <a:lnTo>
                      <a:pt x="173" y="25"/>
                    </a:lnTo>
                    <a:lnTo>
                      <a:pt x="181" y="27"/>
                    </a:lnTo>
                    <a:lnTo>
                      <a:pt x="186" y="27"/>
                    </a:lnTo>
                    <a:lnTo>
                      <a:pt x="192" y="29"/>
                    </a:lnTo>
                    <a:lnTo>
                      <a:pt x="198" y="29"/>
                    </a:lnTo>
                    <a:lnTo>
                      <a:pt x="205" y="31"/>
                    </a:lnTo>
                    <a:lnTo>
                      <a:pt x="211" y="33"/>
                    </a:lnTo>
                    <a:lnTo>
                      <a:pt x="219" y="35"/>
                    </a:lnTo>
                    <a:lnTo>
                      <a:pt x="224" y="35"/>
                    </a:lnTo>
                    <a:lnTo>
                      <a:pt x="232" y="37"/>
                    </a:lnTo>
                    <a:lnTo>
                      <a:pt x="236" y="37"/>
                    </a:lnTo>
                    <a:lnTo>
                      <a:pt x="243" y="38"/>
                    </a:lnTo>
                    <a:lnTo>
                      <a:pt x="249" y="38"/>
                    </a:lnTo>
                    <a:lnTo>
                      <a:pt x="255" y="40"/>
                    </a:lnTo>
                    <a:lnTo>
                      <a:pt x="261" y="42"/>
                    </a:lnTo>
                    <a:lnTo>
                      <a:pt x="266" y="44"/>
                    </a:lnTo>
                    <a:lnTo>
                      <a:pt x="270" y="44"/>
                    </a:lnTo>
                    <a:lnTo>
                      <a:pt x="276" y="46"/>
                    </a:lnTo>
                    <a:lnTo>
                      <a:pt x="285" y="46"/>
                    </a:lnTo>
                    <a:lnTo>
                      <a:pt x="295" y="48"/>
                    </a:lnTo>
                    <a:lnTo>
                      <a:pt x="302" y="50"/>
                    </a:lnTo>
                    <a:lnTo>
                      <a:pt x="310" y="52"/>
                    </a:lnTo>
                    <a:lnTo>
                      <a:pt x="316" y="54"/>
                    </a:lnTo>
                    <a:lnTo>
                      <a:pt x="319" y="54"/>
                    </a:lnTo>
                    <a:lnTo>
                      <a:pt x="321" y="54"/>
                    </a:lnTo>
                    <a:lnTo>
                      <a:pt x="325" y="56"/>
                    </a:lnTo>
                    <a:lnTo>
                      <a:pt x="327" y="65"/>
                    </a:lnTo>
                    <a:lnTo>
                      <a:pt x="327" y="69"/>
                    </a:lnTo>
                    <a:lnTo>
                      <a:pt x="329" y="75"/>
                    </a:lnTo>
                    <a:lnTo>
                      <a:pt x="329" y="82"/>
                    </a:lnTo>
                    <a:lnTo>
                      <a:pt x="329" y="90"/>
                    </a:lnTo>
                    <a:lnTo>
                      <a:pt x="329" y="97"/>
                    </a:lnTo>
                    <a:lnTo>
                      <a:pt x="331" y="107"/>
                    </a:lnTo>
                    <a:lnTo>
                      <a:pt x="331" y="111"/>
                    </a:lnTo>
                    <a:lnTo>
                      <a:pt x="331" y="115"/>
                    </a:lnTo>
                    <a:lnTo>
                      <a:pt x="331" y="120"/>
                    </a:lnTo>
                    <a:lnTo>
                      <a:pt x="333" y="126"/>
                    </a:lnTo>
                    <a:lnTo>
                      <a:pt x="333" y="130"/>
                    </a:lnTo>
                    <a:lnTo>
                      <a:pt x="333" y="135"/>
                    </a:lnTo>
                    <a:lnTo>
                      <a:pt x="333" y="141"/>
                    </a:lnTo>
                    <a:lnTo>
                      <a:pt x="335" y="145"/>
                    </a:lnTo>
                    <a:lnTo>
                      <a:pt x="335" y="151"/>
                    </a:lnTo>
                    <a:lnTo>
                      <a:pt x="335" y="156"/>
                    </a:lnTo>
                    <a:lnTo>
                      <a:pt x="335" y="160"/>
                    </a:lnTo>
                    <a:lnTo>
                      <a:pt x="337" y="168"/>
                    </a:lnTo>
                    <a:lnTo>
                      <a:pt x="337" y="172"/>
                    </a:lnTo>
                    <a:lnTo>
                      <a:pt x="337" y="177"/>
                    </a:lnTo>
                    <a:lnTo>
                      <a:pt x="337" y="183"/>
                    </a:lnTo>
                    <a:lnTo>
                      <a:pt x="337" y="187"/>
                    </a:lnTo>
                    <a:lnTo>
                      <a:pt x="337" y="192"/>
                    </a:lnTo>
                    <a:lnTo>
                      <a:pt x="337" y="198"/>
                    </a:lnTo>
                    <a:lnTo>
                      <a:pt x="337" y="204"/>
                    </a:lnTo>
                    <a:lnTo>
                      <a:pt x="338" y="208"/>
                    </a:lnTo>
                    <a:lnTo>
                      <a:pt x="338" y="213"/>
                    </a:lnTo>
                    <a:lnTo>
                      <a:pt x="338" y="217"/>
                    </a:lnTo>
                    <a:lnTo>
                      <a:pt x="338" y="223"/>
                    </a:lnTo>
                    <a:lnTo>
                      <a:pt x="338" y="227"/>
                    </a:lnTo>
                    <a:lnTo>
                      <a:pt x="338" y="236"/>
                    </a:lnTo>
                    <a:lnTo>
                      <a:pt x="340" y="246"/>
                    </a:lnTo>
                    <a:lnTo>
                      <a:pt x="340" y="253"/>
                    </a:lnTo>
                    <a:lnTo>
                      <a:pt x="340" y="261"/>
                    </a:lnTo>
                    <a:lnTo>
                      <a:pt x="340" y="267"/>
                    </a:lnTo>
                    <a:lnTo>
                      <a:pt x="342" y="274"/>
                    </a:lnTo>
                    <a:lnTo>
                      <a:pt x="342" y="278"/>
                    </a:lnTo>
                    <a:lnTo>
                      <a:pt x="342" y="282"/>
                    </a:lnTo>
                    <a:lnTo>
                      <a:pt x="342" y="284"/>
                    </a:lnTo>
                    <a:lnTo>
                      <a:pt x="342" y="286"/>
                    </a:lnTo>
                    <a:lnTo>
                      <a:pt x="342" y="288"/>
                    </a:lnTo>
                    <a:lnTo>
                      <a:pt x="340" y="295"/>
                    </a:lnTo>
                    <a:lnTo>
                      <a:pt x="340" y="299"/>
                    </a:lnTo>
                    <a:lnTo>
                      <a:pt x="340" y="305"/>
                    </a:lnTo>
                    <a:lnTo>
                      <a:pt x="340" y="310"/>
                    </a:lnTo>
                    <a:lnTo>
                      <a:pt x="340" y="318"/>
                    </a:lnTo>
                    <a:lnTo>
                      <a:pt x="338" y="322"/>
                    </a:lnTo>
                    <a:lnTo>
                      <a:pt x="338" y="329"/>
                    </a:lnTo>
                    <a:lnTo>
                      <a:pt x="338" y="337"/>
                    </a:lnTo>
                    <a:lnTo>
                      <a:pt x="338" y="345"/>
                    </a:lnTo>
                    <a:lnTo>
                      <a:pt x="337" y="352"/>
                    </a:lnTo>
                    <a:lnTo>
                      <a:pt x="337" y="360"/>
                    </a:lnTo>
                    <a:lnTo>
                      <a:pt x="335" y="369"/>
                    </a:lnTo>
                    <a:lnTo>
                      <a:pt x="335" y="379"/>
                    </a:lnTo>
                    <a:lnTo>
                      <a:pt x="335" y="385"/>
                    </a:lnTo>
                    <a:lnTo>
                      <a:pt x="333" y="392"/>
                    </a:lnTo>
                    <a:lnTo>
                      <a:pt x="333" y="402"/>
                    </a:lnTo>
                    <a:lnTo>
                      <a:pt x="333" y="409"/>
                    </a:lnTo>
                    <a:lnTo>
                      <a:pt x="331" y="415"/>
                    </a:lnTo>
                    <a:lnTo>
                      <a:pt x="331" y="423"/>
                    </a:lnTo>
                    <a:lnTo>
                      <a:pt x="329" y="430"/>
                    </a:lnTo>
                    <a:lnTo>
                      <a:pt x="329" y="436"/>
                    </a:lnTo>
                    <a:lnTo>
                      <a:pt x="329" y="442"/>
                    </a:lnTo>
                    <a:lnTo>
                      <a:pt x="329" y="447"/>
                    </a:lnTo>
                    <a:lnTo>
                      <a:pt x="329" y="451"/>
                    </a:lnTo>
                    <a:lnTo>
                      <a:pt x="329" y="455"/>
                    </a:lnTo>
                    <a:lnTo>
                      <a:pt x="329" y="461"/>
                    </a:lnTo>
                    <a:lnTo>
                      <a:pt x="329" y="464"/>
                    </a:lnTo>
                    <a:lnTo>
                      <a:pt x="148" y="499"/>
                    </a:lnTo>
                    <a:lnTo>
                      <a:pt x="0" y="504"/>
                    </a:lnTo>
                    <a:lnTo>
                      <a:pt x="2" y="502"/>
                    </a:lnTo>
                    <a:lnTo>
                      <a:pt x="10" y="495"/>
                    </a:lnTo>
                    <a:lnTo>
                      <a:pt x="13" y="489"/>
                    </a:lnTo>
                    <a:lnTo>
                      <a:pt x="19" y="483"/>
                    </a:lnTo>
                    <a:lnTo>
                      <a:pt x="25" y="478"/>
                    </a:lnTo>
                    <a:lnTo>
                      <a:pt x="31" y="472"/>
                    </a:lnTo>
                    <a:lnTo>
                      <a:pt x="36" y="464"/>
                    </a:lnTo>
                    <a:lnTo>
                      <a:pt x="42" y="457"/>
                    </a:lnTo>
                    <a:lnTo>
                      <a:pt x="48" y="449"/>
                    </a:lnTo>
                    <a:lnTo>
                      <a:pt x="51" y="442"/>
                    </a:lnTo>
                    <a:lnTo>
                      <a:pt x="57" y="434"/>
                    </a:lnTo>
                    <a:lnTo>
                      <a:pt x="61" y="426"/>
                    </a:lnTo>
                    <a:lnTo>
                      <a:pt x="63" y="421"/>
                    </a:lnTo>
                    <a:lnTo>
                      <a:pt x="67" y="415"/>
                    </a:lnTo>
                    <a:lnTo>
                      <a:pt x="67" y="411"/>
                    </a:lnTo>
                    <a:lnTo>
                      <a:pt x="67" y="407"/>
                    </a:lnTo>
                    <a:lnTo>
                      <a:pt x="69" y="404"/>
                    </a:lnTo>
                    <a:lnTo>
                      <a:pt x="69" y="400"/>
                    </a:lnTo>
                    <a:lnTo>
                      <a:pt x="70" y="394"/>
                    </a:lnTo>
                    <a:lnTo>
                      <a:pt x="70" y="388"/>
                    </a:lnTo>
                    <a:lnTo>
                      <a:pt x="72" y="383"/>
                    </a:lnTo>
                    <a:lnTo>
                      <a:pt x="74" y="377"/>
                    </a:lnTo>
                    <a:lnTo>
                      <a:pt x="74" y="369"/>
                    </a:lnTo>
                    <a:lnTo>
                      <a:pt x="76" y="364"/>
                    </a:lnTo>
                    <a:lnTo>
                      <a:pt x="78" y="358"/>
                    </a:lnTo>
                    <a:lnTo>
                      <a:pt x="80" y="350"/>
                    </a:lnTo>
                    <a:lnTo>
                      <a:pt x="80" y="343"/>
                    </a:lnTo>
                    <a:lnTo>
                      <a:pt x="82" y="335"/>
                    </a:lnTo>
                    <a:lnTo>
                      <a:pt x="84" y="327"/>
                    </a:lnTo>
                    <a:lnTo>
                      <a:pt x="86" y="322"/>
                    </a:lnTo>
                    <a:lnTo>
                      <a:pt x="86" y="312"/>
                    </a:lnTo>
                    <a:lnTo>
                      <a:pt x="88" y="305"/>
                    </a:lnTo>
                    <a:lnTo>
                      <a:pt x="88" y="297"/>
                    </a:lnTo>
                    <a:lnTo>
                      <a:pt x="89" y="289"/>
                    </a:lnTo>
                    <a:lnTo>
                      <a:pt x="91" y="282"/>
                    </a:lnTo>
                    <a:lnTo>
                      <a:pt x="91" y="274"/>
                    </a:lnTo>
                    <a:lnTo>
                      <a:pt x="93" y="265"/>
                    </a:lnTo>
                    <a:lnTo>
                      <a:pt x="95" y="257"/>
                    </a:lnTo>
                    <a:lnTo>
                      <a:pt x="95" y="250"/>
                    </a:lnTo>
                    <a:lnTo>
                      <a:pt x="95" y="242"/>
                    </a:lnTo>
                    <a:lnTo>
                      <a:pt x="97" y="234"/>
                    </a:lnTo>
                    <a:lnTo>
                      <a:pt x="97" y="229"/>
                    </a:lnTo>
                    <a:lnTo>
                      <a:pt x="97" y="221"/>
                    </a:lnTo>
                    <a:lnTo>
                      <a:pt x="97" y="215"/>
                    </a:lnTo>
                    <a:lnTo>
                      <a:pt x="97" y="210"/>
                    </a:lnTo>
                    <a:lnTo>
                      <a:pt x="99" y="204"/>
                    </a:lnTo>
                    <a:lnTo>
                      <a:pt x="97" y="196"/>
                    </a:lnTo>
                    <a:lnTo>
                      <a:pt x="97" y="191"/>
                    </a:lnTo>
                    <a:lnTo>
                      <a:pt x="95" y="183"/>
                    </a:lnTo>
                    <a:lnTo>
                      <a:pt x="95" y="177"/>
                    </a:lnTo>
                    <a:lnTo>
                      <a:pt x="93" y="170"/>
                    </a:lnTo>
                    <a:lnTo>
                      <a:pt x="91" y="162"/>
                    </a:lnTo>
                    <a:lnTo>
                      <a:pt x="91" y="156"/>
                    </a:lnTo>
                    <a:lnTo>
                      <a:pt x="89" y="149"/>
                    </a:lnTo>
                    <a:lnTo>
                      <a:pt x="88" y="141"/>
                    </a:lnTo>
                    <a:lnTo>
                      <a:pt x="86" y="134"/>
                    </a:lnTo>
                    <a:lnTo>
                      <a:pt x="84" y="126"/>
                    </a:lnTo>
                    <a:lnTo>
                      <a:pt x="82" y="118"/>
                    </a:lnTo>
                    <a:lnTo>
                      <a:pt x="80" y="111"/>
                    </a:lnTo>
                    <a:lnTo>
                      <a:pt x="78" y="105"/>
                    </a:lnTo>
                    <a:lnTo>
                      <a:pt x="76" y="99"/>
                    </a:lnTo>
                    <a:lnTo>
                      <a:pt x="74" y="92"/>
                    </a:lnTo>
                    <a:lnTo>
                      <a:pt x="70" y="84"/>
                    </a:lnTo>
                    <a:lnTo>
                      <a:pt x="69" y="78"/>
                    </a:lnTo>
                    <a:lnTo>
                      <a:pt x="67" y="73"/>
                    </a:lnTo>
                    <a:lnTo>
                      <a:pt x="65" y="67"/>
                    </a:lnTo>
                    <a:lnTo>
                      <a:pt x="63" y="61"/>
                    </a:lnTo>
                    <a:lnTo>
                      <a:pt x="61" y="56"/>
                    </a:lnTo>
                    <a:lnTo>
                      <a:pt x="59" y="50"/>
                    </a:lnTo>
                    <a:lnTo>
                      <a:pt x="59" y="46"/>
                    </a:lnTo>
                    <a:lnTo>
                      <a:pt x="55" y="38"/>
                    </a:lnTo>
                    <a:lnTo>
                      <a:pt x="53" y="35"/>
                    </a:lnTo>
                    <a:lnTo>
                      <a:pt x="51" y="31"/>
                    </a:lnTo>
                    <a:lnTo>
                      <a:pt x="51" y="2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D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3" name="Freeform 19">
                <a:extLst>
                  <a:ext uri="{FF2B5EF4-FFF2-40B4-BE49-F238E27FC236}">
                    <a16:creationId xmlns:a16="http://schemas.microsoft.com/office/drawing/2014/main" id="{4665CCB9-5B45-F24E-8074-76F712653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211"/>
                <a:ext cx="168" cy="59"/>
              </a:xfrm>
              <a:custGeom>
                <a:avLst/>
                <a:gdLst>
                  <a:gd name="T0" fmla="*/ 55 w 336"/>
                  <a:gd name="T1" fmla="*/ 51 h 118"/>
                  <a:gd name="T2" fmla="*/ 114 w 336"/>
                  <a:gd name="T3" fmla="*/ 39 h 118"/>
                  <a:gd name="T4" fmla="*/ 168 w 336"/>
                  <a:gd name="T5" fmla="*/ 35 h 118"/>
                  <a:gd name="T6" fmla="*/ 166 w 336"/>
                  <a:gd name="T7" fmla="*/ 35 h 118"/>
                  <a:gd name="T8" fmla="*/ 163 w 336"/>
                  <a:gd name="T9" fmla="*/ 36 h 118"/>
                  <a:gd name="T10" fmla="*/ 156 w 336"/>
                  <a:gd name="T11" fmla="*/ 37 h 118"/>
                  <a:gd name="T12" fmla="*/ 149 w 336"/>
                  <a:gd name="T13" fmla="*/ 39 h 118"/>
                  <a:gd name="T14" fmla="*/ 144 w 336"/>
                  <a:gd name="T15" fmla="*/ 39 h 118"/>
                  <a:gd name="T16" fmla="*/ 139 w 336"/>
                  <a:gd name="T17" fmla="*/ 40 h 118"/>
                  <a:gd name="T18" fmla="*/ 134 w 336"/>
                  <a:gd name="T19" fmla="*/ 41 h 118"/>
                  <a:gd name="T20" fmla="*/ 128 w 336"/>
                  <a:gd name="T21" fmla="*/ 43 h 118"/>
                  <a:gd name="T22" fmla="*/ 124 w 336"/>
                  <a:gd name="T23" fmla="*/ 43 h 118"/>
                  <a:gd name="T24" fmla="*/ 118 w 336"/>
                  <a:gd name="T25" fmla="*/ 45 h 118"/>
                  <a:gd name="T26" fmla="*/ 112 w 336"/>
                  <a:gd name="T27" fmla="*/ 46 h 118"/>
                  <a:gd name="T28" fmla="*/ 107 w 336"/>
                  <a:gd name="T29" fmla="*/ 48 h 118"/>
                  <a:gd name="T30" fmla="*/ 100 w 336"/>
                  <a:gd name="T31" fmla="*/ 48 h 118"/>
                  <a:gd name="T32" fmla="*/ 94 w 336"/>
                  <a:gd name="T33" fmla="*/ 49 h 118"/>
                  <a:gd name="T34" fmla="*/ 88 w 336"/>
                  <a:gd name="T35" fmla="*/ 50 h 118"/>
                  <a:gd name="T36" fmla="*/ 83 w 336"/>
                  <a:gd name="T37" fmla="*/ 51 h 118"/>
                  <a:gd name="T38" fmla="*/ 77 w 336"/>
                  <a:gd name="T39" fmla="*/ 52 h 118"/>
                  <a:gd name="T40" fmla="*/ 71 w 336"/>
                  <a:gd name="T41" fmla="*/ 52 h 118"/>
                  <a:gd name="T42" fmla="*/ 67 w 336"/>
                  <a:gd name="T43" fmla="*/ 53 h 118"/>
                  <a:gd name="T44" fmla="*/ 62 w 336"/>
                  <a:gd name="T45" fmla="*/ 55 h 118"/>
                  <a:gd name="T46" fmla="*/ 56 w 336"/>
                  <a:gd name="T47" fmla="*/ 55 h 118"/>
                  <a:gd name="T48" fmla="*/ 52 w 336"/>
                  <a:gd name="T49" fmla="*/ 56 h 118"/>
                  <a:gd name="T50" fmla="*/ 46 w 336"/>
                  <a:gd name="T51" fmla="*/ 57 h 118"/>
                  <a:gd name="T52" fmla="*/ 41 w 336"/>
                  <a:gd name="T53" fmla="*/ 58 h 118"/>
                  <a:gd name="T54" fmla="*/ 38 w 336"/>
                  <a:gd name="T55" fmla="*/ 59 h 118"/>
                  <a:gd name="T56" fmla="*/ 33 w 336"/>
                  <a:gd name="T57" fmla="*/ 58 h 118"/>
                  <a:gd name="T58" fmla="*/ 28 w 336"/>
                  <a:gd name="T59" fmla="*/ 58 h 118"/>
                  <a:gd name="T60" fmla="*/ 21 w 336"/>
                  <a:gd name="T61" fmla="*/ 58 h 118"/>
                  <a:gd name="T62" fmla="*/ 15 w 336"/>
                  <a:gd name="T63" fmla="*/ 58 h 118"/>
                  <a:gd name="T64" fmla="*/ 9 w 336"/>
                  <a:gd name="T65" fmla="*/ 57 h 118"/>
                  <a:gd name="T66" fmla="*/ 3 w 336"/>
                  <a:gd name="T67" fmla="*/ 57 h 118"/>
                  <a:gd name="T68" fmla="*/ 0 w 336"/>
                  <a:gd name="T69" fmla="*/ 57 h 118"/>
                  <a:gd name="T70" fmla="*/ 1 w 336"/>
                  <a:gd name="T71" fmla="*/ 53 h 118"/>
                  <a:gd name="T72" fmla="*/ 6 w 336"/>
                  <a:gd name="T73" fmla="*/ 49 h 118"/>
                  <a:gd name="T74" fmla="*/ 11 w 336"/>
                  <a:gd name="T75" fmla="*/ 41 h 118"/>
                  <a:gd name="T76" fmla="*/ 19 w 336"/>
                  <a:gd name="T77" fmla="*/ 33 h 118"/>
                  <a:gd name="T78" fmla="*/ 26 w 336"/>
                  <a:gd name="T79" fmla="*/ 25 h 118"/>
                  <a:gd name="T80" fmla="*/ 31 w 336"/>
                  <a:gd name="T81" fmla="*/ 17 h 118"/>
                  <a:gd name="T82" fmla="*/ 36 w 336"/>
                  <a:gd name="T83" fmla="*/ 12 h 118"/>
                  <a:gd name="T84" fmla="*/ 37 w 336"/>
                  <a:gd name="T85" fmla="*/ 12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6" h="118">
                    <a:moveTo>
                      <a:pt x="74" y="23"/>
                    </a:moveTo>
                    <a:lnTo>
                      <a:pt x="110" y="101"/>
                    </a:lnTo>
                    <a:lnTo>
                      <a:pt x="171" y="13"/>
                    </a:lnTo>
                    <a:lnTo>
                      <a:pt x="228" y="78"/>
                    </a:lnTo>
                    <a:lnTo>
                      <a:pt x="283" y="0"/>
                    </a:lnTo>
                    <a:lnTo>
                      <a:pt x="336" y="70"/>
                    </a:lnTo>
                    <a:lnTo>
                      <a:pt x="334" y="70"/>
                    </a:lnTo>
                    <a:lnTo>
                      <a:pt x="332" y="70"/>
                    </a:lnTo>
                    <a:lnTo>
                      <a:pt x="329" y="70"/>
                    </a:lnTo>
                    <a:lnTo>
                      <a:pt x="325" y="72"/>
                    </a:lnTo>
                    <a:lnTo>
                      <a:pt x="317" y="72"/>
                    </a:lnTo>
                    <a:lnTo>
                      <a:pt x="311" y="74"/>
                    </a:lnTo>
                    <a:lnTo>
                      <a:pt x="304" y="74"/>
                    </a:lnTo>
                    <a:lnTo>
                      <a:pt x="298" y="78"/>
                    </a:lnTo>
                    <a:lnTo>
                      <a:pt x="292" y="78"/>
                    </a:lnTo>
                    <a:lnTo>
                      <a:pt x="287" y="78"/>
                    </a:lnTo>
                    <a:lnTo>
                      <a:pt x="283" y="80"/>
                    </a:lnTo>
                    <a:lnTo>
                      <a:pt x="277" y="80"/>
                    </a:lnTo>
                    <a:lnTo>
                      <a:pt x="273" y="81"/>
                    </a:lnTo>
                    <a:lnTo>
                      <a:pt x="268" y="81"/>
                    </a:lnTo>
                    <a:lnTo>
                      <a:pt x="262" y="83"/>
                    </a:lnTo>
                    <a:lnTo>
                      <a:pt x="256" y="85"/>
                    </a:lnTo>
                    <a:lnTo>
                      <a:pt x="251" y="85"/>
                    </a:lnTo>
                    <a:lnTo>
                      <a:pt x="247" y="85"/>
                    </a:lnTo>
                    <a:lnTo>
                      <a:pt x="239" y="87"/>
                    </a:lnTo>
                    <a:lnTo>
                      <a:pt x="235" y="89"/>
                    </a:lnTo>
                    <a:lnTo>
                      <a:pt x="228" y="89"/>
                    </a:lnTo>
                    <a:lnTo>
                      <a:pt x="224" y="91"/>
                    </a:lnTo>
                    <a:lnTo>
                      <a:pt x="216" y="93"/>
                    </a:lnTo>
                    <a:lnTo>
                      <a:pt x="213" y="95"/>
                    </a:lnTo>
                    <a:lnTo>
                      <a:pt x="205" y="95"/>
                    </a:lnTo>
                    <a:lnTo>
                      <a:pt x="199" y="95"/>
                    </a:lnTo>
                    <a:lnTo>
                      <a:pt x="194" y="95"/>
                    </a:lnTo>
                    <a:lnTo>
                      <a:pt x="188" y="97"/>
                    </a:lnTo>
                    <a:lnTo>
                      <a:pt x="182" y="99"/>
                    </a:lnTo>
                    <a:lnTo>
                      <a:pt x="175" y="99"/>
                    </a:lnTo>
                    <a:lnTo>
                      <a:pt x="171" y="101"/>
                    </a:lnTo>
                    <a:lnTo>
                      <a:pt x="165" y="102"/>
                    </a:lnTo>
                    <a:lnTo>
                      <a:pt x="159" y="102"/>
                    </a:lnTo>
                    <a:lnTo>
                      <a:pt x="154" y="104"/>
                    </a:lnTo>
                    <a:lnTo>
                      <a:pt x="148" y="104"/>
                    </a:lnTo>
                    <a:lnTo>
                      <a:pt x="142" y="104"/>
                    </a:lnTo>
                    <a:lnTo>
                      <a:pt x="137" y="106"/>
                    </a:lnTo>
                    <a:lnTo>
                      <a:pt x="133" y="106"/>
                    </a:lnTo>
                    <a:lnTo>
                      <a:pt x="127" y="108"/>
                    </a:lnTo>
                    <a:lnTo>
                      <a:pt x="123" y="110"/>
                    </a:lnTo>
                    <a:lnTo>
                      <a:pt x="118" y="110"/>
                    </a:lnTo>
                    <a:lnTo>
                      <a:pt x="112" y="110"/>
                    </a:lnTo>
                    <a:lnTo>
                      <a:pt x="108" y="110"/>
                    </a:lnTo>
                    <a:lnTo>
                      <a:pt x="104" y="112"/>
                    </a:lnTo>
                    <a:lnTo>
                      <a:pt x="97" y="112"/>
                    </a:lnTo>
                    <a:lnTo>
                      <a:pt x="91" y="114"/>
                    </a:lnTo>
                    <a:lnTo>
                      <a:pt x="85" y="116"/>
                    </a:lnTo>
                    <a:lnTo>
                      <a:pt x="81" y="116"/>
                    </a:lnTo>
                    <a:lnTo>
                      <a:pt x="78" y="116"/>
                    </a:lnTo>
                    <a:lnTo>
                      <a:pt x="76" y="118"/>
                    </a:lnTo>
                    <a:lnTo>
                      <a:pt x="72" y="116"/>
                    </a:lnTo>
                    <a:lnTo>
                      <a:pt x="66" y="116"/>
                    </a:lnTo>
                    <a:lnTo>
                      <a:pt x="61" y="116"/>
                    </a:lnTo>
                    <a:lnTo>
                      <a:pt x="55" y="116"/>
                    </a:lnTo>
                    <a:lnTo>
                      <a:pt x="49" y="116"/>
                    </a:lnTo>
                    <a:lnTo>
                      <a:pt x="42" y="116"/>
                    </a:lnTo>
                    <a:lnTo>
                      <a:pt x="36" y="116"/>
                    </a:lnTo>
                    <a:lnTo>
                      <a:pt x="30" y="116"/>
                    </a:lnTo>
                    <a:lnTo>
                      <a:pt x="21" y="114"/>
                    </a:lnTo>
                    <a:lnTo>
                      <a:pt x="17" y="114"/>
                    </a:lnTo>
                    <a:lnTo>
                      <a:pt x="9" y="114"/>
                    </a:lnTo>
                    <a:lnTo>
                      <a:pt x="5" y="114"/>
                    </a:lnTo>
                    <a:lnTo>
                      <a:pt x="0" y="114"/>
                    </a:lnTo>
                    <a:lnTo>
                      <a:pt x="0" y="110"/>
                    </a:lnTo>
                    <a:lnTo>
                      <a:pt x="2" y="106"/>
                    </a:lnTo>
                    <a:lnTo>
                      <a:pt x="7" y="102"/>
                    </a:lnTo>
                    <a:lnTo>
                      <a:pt x="11" y="97"/>
                    </a:lnTo>
                    <a:lnTo>
                      <a:pt x="17" y="89"/>
                    </a:lnTo>
                    <a:lnTo>
                      <a:pt x="22" y="81"/>
                    </a:lnTo>
                    <a:lnTo>
                      <a:pt x="30" y="74"/>
                    </a:lnTo>
                    <a:lnTo>
                      <a:pt x="38" y="66"/>
                    </a:lnTo>
                    <a:lnTo>
                      <a:pt x="43" y="57"/>
                    </a:lnTo>
                    <a:lnTo>
                      <a:pt x="51" y="49"/>
                    </a:lnTo>
                    <a:lnTo>
                      <a:pt x="57" y="42"/>
                    </a:lnTo>
                    <a:lnTo>
                      <a:pt x="62" y="34"/>
                    </a:lnTo>
                    <a:lnTo>
                      <a:pt x="66" y="28"/>
                    </a:lnTo>
                    <a:lnTo>
                      <a:pt x="72" y="24"/>
                    </a:lnTo>
                    <a:lnTo>
                      <a:pt x="72" y="23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9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4" name="Freeform 20">
                <a:extLst>
                  <a:ext uri="{FF2B5EF4-FFF2-40B4-BE49-F238E27FC236}">
                    <a16:creationId xmlns:a16="http://schemas.microsoft.com/office/drawing/2014/main" id="{261CC430-1D61-5D4F-A583-2771EE4B6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2058"/>
                <a:ext cx="424" cy="163"/>
              </a:xfrm>
              <a:custGeom>
                <a:avLst/>
                <a:gdLst>
                  <a:gd name="T0" fmla="*/ 412 w 848"/>
                  <a:gd name="T1" fmla="*/ 21 h 327"/>
                  <a:gd name="T2" fmla="*/ 406 w 848"/>
                  <a:gd name="T3" fmla="*/ 20 h 327"/>
                  <a:gd name="T4" fmla="*/ 399 w 848"/>
                  <a:gd name="T5" fmla="*/ 20 h 327"/>
                  <a:gd name="T6" fmla="*/ 388 w 848"/>
                  <a:gd name="T7" fmla="*/ 20 h 327"/>
                  <a:gd name="T8" fmla="*/ 377 w 848"/>
                  <a:gd name="T9" fmla="*/ 20 h 327"/>
                  <a:gd name="T10" fmla="*/ 363 w 848"/>
                  <a:gd name="T11" fmla="*/ 19 h 327"/>
                  <a:gd name="T12" fmla="*/ 347 w 848"/>
                  <a:gd name="T13" fmla="*/ 18 h 327"/>
                  <a:gd name="T14" fmla="*/ 332 w 848"/>
                  <a:gd name="T15" fmla="*/ 18 h 327"/>
                  <a:gd name="T16" fmla="*/ 316 w 848"/>
                  <a:gd name="T17" fmla="*/ 18 h 327"/>
                  <a:gd name="T18" fmla="*/ 299 w 848"/>
                  <a:gd name="T19" fmla="*/ 17 h 327"/>
                  <a:gd name="T20" fmla="*/ 282 w 848"/>
                  <a:gd name="T21" fmla="*/ 16 h 327"/>
                  <a:gd name="T22" fmla="*/ 266 w 848"/>
                  <a:gd name="T23" fmla="*/ 15 h 327"/>
                  <a:gd name="T24" fmla="*/ 250 w 848"/>
                  <a:gd name="T25" fmla="*/ 15 h 327"/>
                  <a:gd name="T26" fmla="*/ 234 w 848"/>
                  <a:gd name="T27" fmla="*/ 14 h 327"/>
                  <a:gd name="T28" fmla="*/ 220 w 848"/>
                  <a:gd name="T29" fmla="*/ 14 h 327"/>
                  <a:gd name="T30" fmla="*/ 208 w 848"/>
                  <a:gd name="T31" fmla="*/ 13 h 327"/>
                  <a:gd name="T32" fmla="*/ 196 w 848"/>
                  <a:gd name="T33" fmla="*/ 13 h 327"/>
                  <a:gd name="T34" fmla="*/ 188 w 848"/>
                  <a:gd name="T35" fmla="*/ 12 h 327"/>
                  <a:gd name="T36" fmla="*/ 178 w 848"/>
                  <a:gd name="T37" fmla="*/ 12 h 327"/>
                  <a:gd name="T38" fmla="*/ 174 w 848"/>
                  <a:gd name="T39" fmla="*/ 12 h 327"/>
                  <a:gd name="T40" fmla="*/ 170 w 848"/>
                  <a:gd name="T41" fmla="*/ 12 h 327"/>
                  <a:gd name="T42" fmla="*/ 159 w 848"/>
                  <a:gd name="T43" fmla="*/ 10 h 327"/>
                  <a:gd name="T44" fmla="*/ 151 w 848"/>
                  <a:gd name="T45" fmla="*/ 9 h 327"/>
                  <a:gd name="T46" fmla="*/ 143 w 848"/>
                  <a:gd name="T47" fmla="*/ 9 h 327"/>
                  <a:gd name="T48" fmla="*/ 135 w 848"/>
                  <a:gd name="T49" fmla="*/ 8 h 327"/>
                  <a:gd name="T50" fmla="*/ 126 w 848"/>
                  <a:gd name="T51" fmla="*/ 7 h 327"/>
                  <a:gd name="T52" fmla="*/ 117 w 848"/>
                  <a:gd name="T53" fmla="*/ 7 h 327"/>
                  <a:gd name="T54" fmla="*/ 109 w 848"/>
                  <a:gd name="T55" fmla="*/ 6 h 327"/>
                  <a:gd name="T56" fmla="*/ 100 w 848"/>
                  <a:gd name="T57" fmla="*/ 5 h 327"/>
                  <a:gd name="T58" fmla="*/ 91 w 848"/>
                  <a:gd name="T59" fmla="*/ 4 h 327"/>
                  <a:gd name="T60" fmla="*/ 82 w 848"/>
                  <a:gd name="T61" fmla="*/ 4 h 327"/>
                  <a:gd name="T62" fmla="*/ 75 w 848"/>
                  <a:gd name="T63" fmla="*/ 3 h 327"/>
                  <a:gd name="T64" fmla="*/ 67 w 848"/>
                  <a:gd name="T65" fmla="*/ 3 h 327"/>
                  <a:gd name="T66" fmla="*/ 55 w 848"/>
                  <a:gd name="T67" fmla="*/ 2 h 327"/>
                  <a:gd name="T68" fmla="*/ 48 w 848"/>
                  <a:gd name="T69" fmla="*/ 2 h 327"/>
                  <a:gd name="T70" fmla="*/ 44 w 848"/>
                  <a:gd name="T71" fmla="*/ 2 h 327"/>
                  <a:gd name="T72" fmla="*/ 38 w 848"/>
                  <a:gd name="T73" fmla="*/ 1 h 327"/>
                  <a:gd name="T74" fmla="*/ 26 w 848"/>
                  <a:gd name="T75" fmla="*/ 1 h 327"/>
                  <a:gd name="T76" fmla="*/ 14 w 848"/>
                  <a:gd name="T77" fmla="*/ 0 h 327"/>
                  <a:gd name="T78" fmla="*/ 4 w 848"/>
                  <a:gd name="T79" fmla="*/ 0 h 327"/>
                  <a:gd name="T80" fmla="*/ 0 w 848"/>
                  <a:gd name="T81" fmla="*/ 0 h 327"/>
                  <a:gd name="T82" fmla="*/ 0 w 848"/>
                  <a:gd name="T83" fmla="*/ 7 h 327"/>
                  <a:gd name="T84" fmla="*/ 0 w 848"/>
                  <a:gd name="T85" fmla="*/ 15 h 327"/>
                  <a:gd name="T86" fmla="*/ 1 w 848"/>
                  <a:gd name="T87" fmla="*/ 25 h 327"/>
                  <a:gd name="T88" fmla="*/ 2 w 848"/>
                  <a:gd name="T89" fmla="*/ 37 h 327"/>
                  <a:gd name="T90" fmla="*/ 3 w 848"/>
                  <a:gd name="T91" fmla="*/ 48 h 327"/>
                  <a:gd name="T92" fmla="*/ 3 w 848"/>
                  <a:gd name="T93" fmla="*/ 59 h 327"/>
                  <a:gd name="T94" fmla="*/ 4 w 848"/>
                  <a:gd name="T95" fmla="*/ 70 h 327"/>
                  <a:gd name="T96" fmla="*/ 4 w 848"/>
                  <a:gd name="T97" fmla="*/ 78 h 327"/>
                  <a:gd name="T98" fmla="*/ 4 w 848"/>
                  <a:gd name="T99" fmla="*/ 87 h 327"/>
                  <a:gd name="T100" fmla="*/ 4 w 848"/>
                  <a:gd name="T101" fmla="*/ 94 h 327"/>
                  <a:gd name="T102" fmla="*/ 4 w 848"/>
                  <a:gd name="T103" fmla="*/ 101 h 327"/>
                  <a:gd name="T104" fmla="*/ 3 w 848"/>
                  <a:gd name="T105" fmla="*/ 111 h 327"/>
                  <a:gd name="T106" fmla="*/ 3 w 848"/>
                  <a:gd name="T107" fmla="*/ 120 h 327"/>
                  <a:gd name="T108" fmla="*/ 3 w 848"/>
                  <a:gd name="T109" fmla="*/ 131 h 327"/>
                  <a:gd name="T110" fmla="*/ 2 w 848"/>
                  <a:gd name="T111" fmla="*/ 140 h 327"/>
                  <a:gd name="T112" fmla="*/ 2 w 848"/>
                  <a:gd name="T113" fmla="*/ 149 h 327"/>
                  <a:gd name="T114" fmla="*/ 2 w 848"/>
                  <a:gd name="T115" fmla="*/ 159 h 327"/>
                  <a:gd name="T116" fmla="*/ 128 w 848"/>
                  <a:gd name="T117" fmla="*/ 159 h 327"/>
                  <a:gd name="T118" fmla="*/ 416 w 848"/>
                  <a:gd name="T119" fmla="*/ 21 h 32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48" h="327">
                    <a:moveTo>
                      <a:pt x="831" y="43"/>
                    </a:moveTo>
                    <a:lnTo>
                      <a:pt x="829" y="43"/>
                    </a:lnTo>
                    <a:lnTo>
                      <a:pt x="824" y="43"/>
                    </a:lnTo>
                    <a:lnTo>
                      <a:pt x="820" y="41"/>
                    </a:lnTo>
                    <a:lnTo>
                      <a:pt x="816" y="41"/>
                    </a:lnTo>
                    <a:lnTo>
                      <a:pt x="812" y="41"/>
                    </a:lnTo>
                    <a:lnTo>
                      <a:pt x="808" y="41"/>
                    </a:lnTo>
                    <a:lnTo>
                      <a:pt x="801" y="41"/>
                    </a:lnTo>
                    <a:lnTo>
                      <a:pt x="797" y="41"/>
                    </a:lnTo>
                    <a:lnTo>
                      <a:pt x="789" y="41"/>
                    </a:lnTo>
                    <a:lnTo>
                      <a:pt x="784" y="41"/>
                    </a:lnTo>
                    <a:lnTo>
                      <a:pt x="776" y="40"/>
                    </a:lnTo>
                    <a:lnTo>
                      <a:pt x="768" y="40"/>
                    </a:lnTo>
                    <a:lnTo>
                      <a:pt x="761" y="40"/>
                    </a:lnTo>
                    <a:lnTo>
                      <a:pt x="753" y="40"/>
                    </a:lnTo>
                    <a:lnTo>
                      <a:pt x="744" y="40"/>
                    </a:lnTo>
                    <a:lnTo>
                      <a:pt x="734" y="38"/>
                    </a:lnTo>
                    <a:lnTo>
                      <a:pt x="725" y="38"/>
                    </a:lnTo>
                    <a:lnTo>
                      <a:pt x="715" y="38"/>
                    </a:lnTo>
                    <a:lnTo>
                      <a:pt x="706" y="38"/>
                    </a:lnTo>
                    <a:lnTo>
                      <a:pt x="694" y="36"/>
                    </a:lnTo>
                    <a:lnTo>
                      <a:pt x="685" y="36"/>
                    </a:lnTo>
                    <a:lnTo>
                      <a:pt x="675" y="36"/>
                    </a:lnTo>
                    <a:lnTo>
                      <a:pt x="664" y="36"/>
                    </a:lnTo>
                    <a:lnTo>
                      <a:pt x="652" y="36"/>
                    </a:lnTo>
                    <a:lnTo>
                      <a:pt x="641" y="36"/>
                    </a:lnTo>
                    <a:lnTo>
                      <a:pt x="632" y="36"/>
                    </a:lnTo>
                    <a:lnTo>
                      <a:pt x="620" y="34"/>
                    </a:lnTo>
                    <a:lnTo>
                      <a:pt x="609" y="34"/>
                    </a:lnTo>
                    <a:lnTo>
                      <a:pt x="597" y="34"/>
                    </a:lnTo>
                    <a:lnTo>
                      <a:pt x="588" y="34"/>
                    </a:lnTo>
                    <a:lnTo>
                      <a:pt x="574" y="34"/>
                    </a:lnTo>
                    <a:lnTo>
                      <a:pt x="563" y="32"/>
                    </a:lnTo>
                    <a:lnTo>
                      <a:pt x="552" y="32"/>
                    </a:lnTo>
                    <a:lnTo>
                      <a:pt x="542" y="32"/>
                    </a:lnTo>
                    <a:lnTo>
                      <a:pt x="531" y="30"/>
                    </a:lnTo>
                    <a:lnTo>
                      <a:pt x="521" y="30"/>
                    </a:lnTo>
                    <a:lnTo>
                      <a:pt x="510" y="30"/>
                    </a:lnTo>
                    <a:lnTo>
                      <a:pt x="500" y="30"/>
                    </a:lnTo>
                    <a:lnTo>
                      <a:pt x="489" y="30"/>
                    </a:lnTo>
                    <a:lnTo>
                      <a:pt x="479" y="30"/>
                    </a:lnTo>
                    <a:lnTo>
                      <a:pt x="468" y="28"/>
                    </a:lnTo>
                    <a:lnTo>
                      <a:pt x="459" y="28"/>
                    </a:lnTo>
                    <a:lnTo>
                      <a:pt x="449" y="28"/>
                    </a:lnTo>
                    <a:lnTo>
                      <a:pt x="440" y="28"/>
                    </a:lnTo>
                    <a:lnTo>
                      <a:pt x="432" y="28"/>
                    </a:lnTo>
                    <a:lnTo>
                      <a:pt x="424" y="28"/>
                    </a:lnTo>
                    <a:lnTo>
                      <a:pt x="415" y="26"/>
                    </a:lnTo>
                    <a:lnTo>
                      <a:pt x="407" y="26"/>
                    </a:lnTo>
                    <a:lnTo>
                      <a:pt x="400" y="26"/>
                    </a:lnTo>
                    <a:lnTo>
                      <a:pt x="392" y="26"/>
                    </a:lnTo>
                    <a:lnTo>
                      <a:pt x="386" y="24"/>
                    </a:lnTo>
                    <a:lnTo>
                      <a:pt x="379" y="24"/>
                    </a:lnTo>
                    <a:lnTo>
                      <a:pt x="375" y="24"/>
                    </a:lnTo>
                    <a:lnTo>
                      <a:pt x="369" y="24"/>
                    </a:lnTo>
                    <a:lnTo>
                      <a:pt x="362" y="24"/>
                    </a:lnTo>
                    <a:lnTo>
                      <a:pt x="356" y="24"/>
                    </a:lnTo>
                    <a:lnTo>
                      <a:pt x="352" y="24"/>
                    </a:lnTo>
                    <a:lnTo>
                      <a:pt x="350" y="24"/>
                    </a:lnTo>
                    <a:lnTo>
                      <a:pt x="348" y="24"/>
                    </a:lnTo>
                    <a:lnTo>
                      <a:pt x="346" y="24"/>
                    </a:lnTo>
                    <a:lnTo>
                      <a:pt x="344" y="24"/>
                    </a:lnTo>
                    <a:lnTo>
                      <a:pt x="339" y="24"/>
                    </a:lnTo>
                    <a:lnTo>
                      <a:pt x="333" y="22"/>
                    </a:lnTo>
                    <a:lnTo>
                      <a:pt x="325" y="22"/>
                    </a:lnTo>
                    <a:lnTo>
                      <a:pt x="318" y="21"/>
                    </a:lnTo>
                    <a:lnTo>
                      <a:pt x="310" y="21"/>
                    </a:lnTo>
                    <a:lnTo>
                      <a:pt x="306" y="21"/>
                    </a:lnTo>
                    <a:lnTo>
                      <a:pt x="301" y="19"/>
                    </a:lnTo>
                    <a:lnTo>
                      <a:pt x="295" y="19"/>
                    </a:lnTo>
                    <a:lnTo>
                      <a:pt x="291" y="19"/>
                    </a:lnTo>
                    <a:lnTo>
                      <a:pt x="286" y="19"/>
                    </a:lnTo>
                    <a:lnTo>
                      <a:pt x="280" y="17"/>
                    </a:lnTo>
                    <a:lnTo>
                      <a:pt x="274" y="17"/>
                    </a:lnTo>
                    <a:lnTo>
                      <a:pt x="270" y="17"/>
                    </a:lnTo>
                    <a:lnTo>
                      <a:pt x="265" y="17"/>
                    </a:lnTo>
                    <a:lnTo>
                      <a:pt x="257" y="15"/>
                    </a:lnTo>
                    <a:lnTo>
                      <a:pt x="251" y="15"/>
                    </a:lnTo>
                    <a:lnTo>
                      <a:pt x="246" y="15"/>
                    </a:lnTo>
                    <a:lnTo>
                      <a:pt x="240" y="15"/>
                    </a:lnTo>
                    <a:lnTo>
                      <a:pt x="234" y="15"/>
                    </a:lnTo>
                    <a:lnTo>
                      <a:pt x="228" y="15"/>
                    </a:lnTo>
                    <a:lnTo>
                      <a:pt x="223" y="15"/>
                    </a:lnTo>
                    <a:lnTo>
                      <a:pt x="217" y="13"/>
                    </a:lnTo>
                    <a:lnTo>
                      <a:pt x="211" y="13"/>
                    </a:lnTo>
                    <a:lnTo>
                      <a:pt x="204" y="11"/>
                    </a:lnTo>
                    <a:lnTo>
                      <a:pt x="200" y="11"/>
                    </a:lnTo>
                    <a:lnTo>
                      <a:pt x="192" y="11"/>
                    </a:lnTo>
                    <a:lnTo>
                      <a:pt x="187" y="11"/>
                    </a:lnTo>
                    <a:lnTo>
                      <a:pt x="181" y="9"/>
                    </a:lnTo>
                    <a:lnTo>
                      <a:pt x="175" y="9"/>
                    </a:lnTo>
                    <a:lnTo>
                      <a:pt x="170" y="9"/>
                    </a:lnTo>
                    <a:lnTo>
                      <a:pt x="164" y="9"/>
                    </a:lnTo>
                    <a:lnTo>
                      <a:pt x="158" y="7"/>
                    </a:lnTo>
                    <a:lnTo>
                      <a:pt x="152" y="7"/>
                    </a:lnTo>
                    <a:lnTo>
                      <a:pt x="149" y="7"/>
                    </a:lnTo>
                    <a:lnTo>
                      <a:pt x="143" y="7"/>
                    </a:lnTo>
                    <a:lnTo>
                      <a:pt x="139" y="7"/>
                    </a:lnTo>
                    <a:lnTo>
                      <a:pt x="133" y="7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9" y="5"/>
                    </a:lnTo>
                    <a:lnTo>
                      <a:pt x="103" y="5"/>
                    </a:lnTo>
                    <a:lnTo>
                      <a:pt x="99" y="5"/>
                    </a:lnTo>
                    <a:lnTo>
                      <a:pt x="95" y="5"/>
                    </a:lnTo>
                    <a:lnTo>
                      <a:pt x="92" y="5"/>
                    </a:lnTo>
                    <a:lnTo>
                      <a:pt x="88" y="5"/>
                    </a:lnTo>
                    <a:lnTo>
                      <a:pt x="86" y="5"/>
                    </a:lnTo>
                    <a:lnTo>
                      <a:pt x="80" y="3"/>
                    </a:lnTo>
                    <a:lnTo>
                      <a:pt x="75" y="3"/>
                    </a:lnTo>
                    <a:lnTo>
                      <a:pt x="67" y="3"/>
                    </a:lnTo>
                    <a:lnTo>
                      <a:pt x="59" y="3"/>
                    </a:lnTo>
                    <a:lnTo>
                      <a:pt x="52" y="3"/>
                    </a:lnTo>
                    <a:lnTo>
                      <a:pt x="44" y="3"/>
                    </a:lnTo>
                    <a:lnTo>
                      <a:pt x="35" y="1"/>
                    </a:lnTo>
                    <a:lnTo>
                      <a:pt x="27" y="1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2" y="43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4" y="66"/>
                    </a:lnTo>
                    <a:lnTo>
                      <a:pt x="4" y="74"/>
                    </a:lnTo>
                    <a:lnTo>
                      <a:pt x="6" y="81"/>
                    </a:lnTo>
                    <a:lnTo>
                      <a:pt x="6" y="89"/>
                    </a:lnTo>
                    <a:lnTo>
                      <a:pt x="6" y="97"/>
                    </a:lnTo>
                    <a:lnTo>
                      <a:pt x="6" y="104"/>
                    </a:lnTo>
                    <a:lnTo>
                      <a:pt x="6" y="112"/>
                    </a:lnTo>
                    <a:lnTo>
                      <a:pt x="6" y="119"/>
                    </a:lnTo>
                    <a:lnTo>
                      <a:pt x="8" y="127"/>
                    </a:lnTo>
                    <a:lnTo>
                      <a:pt x="8" y="135"/>
                    </a:lnTo>
                    <a:lnTo>
                      <a:pt x="8" y="140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8" y="157"/>
                    </a:lnTo>
                    <a:lnTo>
                      <a:pt x="8" y="161"/>
                    </a:lnTo>
                    <a:lnTo>
                      <a:pt x="8" y="171"/>
                    </a:lnTo>
                    <a:lnTo>
                      <a:pt x="8" y="175"/>
                    </a:lnTo>
                    <a:lnTo>
                      <a:pt x="8" y="178"/>
                    </a:lnTo>
                    <a:lnTo>
                      <a:pt x="8" y="184"/>
                    </a:lnTo>
                    <a:lnTo>
                      <a:pt x="8" y="188"/>
                    </a:lnTo>
                    <a:lnTo>
                      <a:pt x="8" y="192"/>
                    </a:lnTo>
                    <a:lnTo>
                      <a:pt x="8" y="197"/>
                    </a:lnTo>
                    <a:lnTo>
                      <a:pt x="8" y="203"/>
                    </a:lnTo>
                    <a:lnTo>
                      <a:pt x="6" y="209"/>
                    </a:lnTo>
                    <a:lnTo>
                      <a:pt x="6" y="214"/>
                    </a:lnTo>
                    <a:lnTo>
                      <a:pt x="6" y="222"/>
                    </a:lnTo>
                    <a:lnTo>
                      <a:pt x="6" y="228"/>
                    </a:lnTo>
                    <a:lnTo>
                      <a:pt x="6" y="233"/>
                    </a:lnTo>
                    <a:lnTo>
                      <a:pt x="6" y="241"/>
                    </a:lnTo>
                    <a:lnTo>
                      <a:pt x="6" y="247"/>
                    </a:lnTo>
                    <a:lnTo>
                      <a:pt x="6" y="256"/>
                    </a:lnTo>
                    <a:lnTo>
                      <a:pt x="6" y="262"/>
                    </a:lnTo>
                    <a:lnTo>
                      <a:pt x="6" y="268"/>
                    </a:lnTo>
                    <a:lnTo>
                      <a:pt x="4" y="275"/>
                    </a:lnTo>
                    <a:lnTo>
                      <a:pt x="4" y="281"/>
                    </a:lnTo>
                    <a:lnTo>
                      <a:pt x="4" y="287"/>
                    </a:lnTo>
                    <a:lnTo>
                      <a:pt x="4" y="292"/>
                    </a:lnTo>
                    <a:lnTo>
                      <a:pt x="4" y="298"/>
                    </a:lnTo>
                    <a:lnTo>
                      <a:pt x="4" y="304"/>
                    </a:lnTo>
                    <a:lnTo>
                      <a:pt x="4" y="311"/>
                    </a:lnTo>
                    <a:lnTo>
                      <a:pt x="4" y="319"/>
                    </a:lnTo>
                    <a:lnTo>
                      <a:pt x="4" y="325"/>
                    </a:lnTo>
                    <a:lnTo>
                      <a:pt x="4" y="327"/>
                    </a:lnTo>
                    <a:lnTo>
                      <a:pt x="255" y="319"/>
                    </a:lnTo>
                    <a:lnTo>
                      <a:pt x="841" y="279"/>
                    </a:lnTo>
                    <a:lnTo>
                      <a:pt x="848" y="40"/>
                    </a:lnTo>
                    <a:lnTo>
                      <a:pt x="831" y="43"/>
                    </a:lnTo>
                    <a:close/>
                  </a:path>
                </a:pathLst>
              </a:custGeom>
              <a:solidFill>
                <a:srgbClr val="91F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5" name="Freeform 21">
                <a:extLst>
                  <a:ext uri="{FF2B5EF4-FFF2-40B4-BE49-F238E27FC236}">
                    <a16:creationId xmlns:a16="http://schemas.microsoft.com/office/drawing/2014/main" id="{2457142A-7D64-2540-B244-88E183926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2074"/>
                <a:ext cx="85" cy="37"/>
              </a:xfrm>
              <a:custGeom>
                <a:avLst/>
                <a:gdLst>
                  <a:gd name="T0" fmla="*/ 0 w 172"/>
                  <a:gd name="T1" fmla="*/ 0 h 74"/>
                  <a:gd name="T2" fmla="*/ 0 w 172"/>
                  <a:gd name="T3" fmla="*/ 37 h 74"/>
                  <a:gd name="T4" fmla="*/ 83 w 172"/>
                  <a:gd name="T5" fmla="*/ 37 h 74"/>
                  <a:gd name="T6" fmla="*/ 85 w 172"/>
                  <a:gd name="T7" fmla="*/ 4 h 74"/>
                  <a:gd name="T8" fmla="*/ 0 w 172"/>
                  <a:gd name="T9" fmla="*/ 0 h 74"/>
                  <a:gd name="T10" fmla="*/ 0 w 172"/>
                  <a:gd name="T11" fmla="*/ 0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0" y="74"/>
                    </a:lnTo>
                    <a:lnTo>
                      <a:pt x="168" y="74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6" name="Freeform 22">
                <a:extLst>
                  <a:ext uri="{FF2B5EF4-FFF2-40B4-BE49-F238E27FC236}">
                    <a16:creationId xmlns:a16="http://schemas.microsoft.com/office/drawing/2014/main" id="{701998A5-250C-7548-97FE-3DA4CA95E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156"/>
                <a:ext cx="233" cy="126"/>
              </a:xfrm>
              <a:custGeom>
                <a:avLst/>
                <a:gdLst>
                  <a:gd name="T0" fmla="*/ 3 w 466"/>
                  <a:gd name="T1" fmla="*/ 85 h 253"/>
                  <a:gd name="T2" fmla="*/ 8 w 466"/>
                  <a:gd name="T3" fmla="*/ 72 h 253"/>
                  <a:gd name="T4" fmla="*/ 15 w 466"/>
                  <a:gd name="T5" fmla="*/ 57 h 253"/>
                  <a:gd name="T6" fmla="*/ 21 w 466"/>
                  <a:gd name="T7" fmla="*/ 40 h 253"/>
                  <a:gd name="T8" fmla="*/ 28 w 466"/>
                  <a:gd name="T9" fmla="*/ 25 h 253"/>
                  <a:gd name="T10" fmla="*/ 34 w 466"/>
                  <a:gd name="T11" fmla="*/ 11 h 253"/>
                  <a:gd name="T12" fmla="*/ 38 w 466"/>
                  <a:gd name="T13" fmla="*/ 2 h 253"/>
                  <a:gd name="T14" fmla="*/ 44 w 466"/>
                  <a:gd name="T15" fmla="*/ 1 h 253"/>
                  <a:gd name="T16" fmla="*/ 57 w 466"/>
                  <a:gd name="T17" fmla="*/ 0 h 253"/>
                  <a:gd name="T18" fmla="*/ 72 w 466"/>
                  <a:gd name="T19" fmla="*/ 0 h 253"/>
                  <a:gd name="T20" fmla="*/ 84 w 466"/>
                  <a:gd name="T21" fmla="*/ 0 h 253"/>
                  <a:gd name="T22" fmla="*/ 99 w 466"/>
                  <a:gd name="T23" fmla="*/ 0 h 253"/>
                  <a:gd name="T24" fmla="*/ 117 w 466"/>
                  <a:gd name="T25" fmla="*/ 0 h 253"/>
                  <a:gd name="T26" fmla="*/ 134 w 466"/>
                  <a:gd name="T27" fmla="*/ 0 h 253"/>
                  <a:gd name="T28" fmla="*/ 144 w 466"/>
                  <a:gd name="T29" fmla="*/ 0 h 253"/>
                  <a:gd name="T30" fmla="*/ 155 w 466"/>
                  <a:gd name="T31" fmla="*/ 0 h 253"/>
                  <a:gd name="T32" fmla="*/ 166 w 466"/>
                  <a:gd name="T33" fmla="*/ 2 h 253"/>
                  <a:gd name="T34" fmla="*/ 178 w 466"/>
                  <a:gd name="T35" fmla="*/ 4 h 253"/>
                  <a:gd name="T36" fmla="*/ 192 w 466"/>
                  <a:gd name="T37" fmla="*/ 7 h 253"/>
                  <a:gd name="T38" fmla="*/ 203 w 466"/>
                  <a:gd name="T39" fmla="*/ 9 h 253"/>
                  <a:gd name="T40" fmla="*/ 213 w 466"/>
                  <a:gd name="T41" fmla="*/ 10 h 253"/>
                  <a:gd name="T42" fmla="*/ 220 w 466"/>
                  <a:gd name="T43" fmla="*/ 12 h 253"/>
                  <a:gd name="T44" fmla="*/ 222 w 466"/>
                  <a:gd name="T45" fmla="*/ 22 h 253"/>
                  <a:gd name="T46" fmla="*/ 225 w 466"/>
                  <a:gd name="T47" fmla="*/ 32 h 253"/>
                  <a:gd name="T48" fmla="*/ 228 w 466"/>
                  <a:gd name="T49" fmla="*/ 43 h 253"/>
                  <a:gd name="T50" fmla="*/ 230 w 466"/>
                  <a:gd name="T51" fmla="*/ 54 h 253"/>
                  <a:gd name="T52" fmla="*/ 232 w 466"/>
                  <a:gd name="T53" fmla="*/ 67 h 253"/>
                  <a:gd name="T54" fmla="*/ 233 w 466"/>
                  <a:gd name="T55" fmla="*/ 77 h 253"/>
                  <a:gd name="T56" fmla="*/ 230 w 466"/>
                  <a:gd name="T57" fmla="*/ 89 h 253"/>
                  <a:gd name="T58" fmla="*/ 228 w 466"/>
                  <a:gd name="T59" fmla="*/ 105 h 253"/>
                  <a:gd name="T60" fmla="*/ 226 w 466"/>
                  <a:gd name="T61" fmla="*/ 117 h 253"/>
                  <a:gd name="T62" fmla="*/ 224 w 466"/>
                  <a:gd name="T63" fmla="*/ 120 h 253"/>
                  <a:gd name="T64" fmla="*/ 215 w 466"/>
                  <a:gd name="T65" fmla="*/ 120 h 253"/>
                  <a:gd name="T66" fmla="*/ 203 w 466"/>
                  <a:gd name="T67" fmla="*/ 121 h 253"/>
                  <a:gd name="T68" fmla="*/ 189 w 466"/>
                  <a:gd name="T69" fmla="*/ 123 h 253"/>
                  <a:gd name="T70" fmla="*/ 173 w 466"/>
                  <a:gd name="T71" fmla="*/ 124 h 253"/>
                  <a:gd name="T72" fmla="*/ 158 w 466"/>
                  <a:gd name="T73" fmla="*/ 124 h 253"/>
                  <a:gd name="T74" fmla="*/ 145 w 466"/>
                  <a:gd name="T75" fmla="*/ 125 h 253"/>
                  <a:gd name="T76" fmla="*/ 135 w 466"/>
                  <a:gd name="T77" fmla="*/ 125 h 253"/>
                  <a:gd name="T78" fmla="*/ 128 w 466"/>
                  <a:gd name="T79" fmla="*/ 125 h 253"/>
                  <a:gd name="T80" fmla="*/ 117 w 466"/>
                  <a:gd name="T81" fmla="*/ 125 h 253"/>
                  <a:gd name="T82" fmla="*/ 104 w 466"/>
                  <a:gd name="T83" fmla="*/ 124 h 253"/>
                  <a:gd name="T84" fmla="*/ 91 w 466"/>
                  <a:gd name="T85" fmla="*/ 121 h 253"/>
                  <a:gd name="T86" fmla="*/ 76 w 466"/>
                  <a:gd name="T87" fmla="*/ 119 h 253"/>
                  <a:gd name="T88" fmla="*/ 63 w 466"/>
                  <a:gd name="T89" fmla="*/ 116 h 253"/>
                  <a:gd name="T90" fmla="*/ 52 w 466"/>
                  <a:gd name="T91" fmla="*/ 114 h 253"/>
                  <a:gd name="T92" fmla="*/ 40 w 466"/>
                  <a:gd name="T93" fmla="*/ 110 h 253"/>
                  <a:gd name="T94" fmla="*/ 27 w 466"/>
                  <a:gd name="T95" fmla="*/ 105 h 253"/>
                  <a:gd name="T96" fmla="*/ 13 w 466"/>
                  <a:gd name="T97" fmla="*/ 98 h 253"/>
                  <a:gd name="T98" fmla="*/ 1 w 466"/>
                  <a:gd name="T99" fmla="*/ 93 h 25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466" h="253">
                    <a:moveTo>
                      <a:pt x="0" y="185"/>
                    </a:moveTo>
                    <a:lnTo>
                      <a:pt x="2" y="181"/>
                    </a:lnTo>
                    <a:lnTo>
                      <a:pt x="4" y="175"/>
                    </a:lnTo>
                    <a:lnTo>
                      <a:pt x="6" y="170"/>
                    </a:lnTo>
                    <a:lnTo>
                      <a:pt x="8" y="164"/>
                    </a:lnTo>
                    <a:lnTo>
                      <a:pt x="12" y="158"/>
                    </a:lnTo>
                    <a:lnTo>
                      <a:pt x="14" y="153"/>
                    </a:lnTo>
                    <a:lnTo>
                      <a:pt x="16" y="145"/>
                    </a:lnTo>
                    <a:lnTo>
                      <a:pt x="19" y="137"/>
                    </a:lnTo>
                    <a:lnTo>
                      <a:pt x="21" y="130"/>
                    </a:lnTo>
                    <a:lnTo>
                      <a:pt x="25" y="124"/>
                    </a:lnTo>
                    <a:lnTo>
                      <a:pt x="29" y="115"/>
                    </a:lnTo>
                    <a:lnTo>
                      <a:pt x="33" y="107"/>
                    </a:lnTo>
                    <a:lnTo>
                      <a:pt x="35" y="97"/>
                    </a:lnTo>
                    <a:lnTo>
                      <a:pt x="40" y="90"/>
                    </a:lnTo>
                    <a:lnTo>
                      <a:pt x="42" y="80"/>
                    </a:lnTo>
                    <a:lnTo>
                      <a:pt x="46" y="73"/>
                    </a:lnTo>
                    <a:lnTo>
                      <a:pt x="50" y="65"/>
                    </a:lnTo>
                    <a:lnTo>
                      <a:pt x="54" y="57"/>
                    </a:lnTo>
                    <a:lnTo>
                      <a:pt x="56" y="50"/>
                    </a:lnTo>
                    <a:lnTo>
                      <a:pt x="59" y="40"/>
                    </a:lnTo>
                    <a:lnTo>
                      <a:pt x="61" y="35"/>
                    </a:lnTo>
                    <a:lnTo>
                      <a:pt x="65" y="29"/>
                    </a:lnTo>
                    <a:lnTo>
                      <a:pt x="67" y="23"/>
                    </a:lnTo>
                    <a:lnTo>
                      <a:pt x="69" y="18"/>
                    </a:lnTo>
                    <a:lnTo>
                      <a:pt x="71" y="12"/>
                    </a:lnTo>
                    <a:lnTo>
                      <a:pt x="75" y="10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4" y="2"/>
                    </a:lnTo>
                    <a:lnTo>
                      <a:pt x="99" y="2"/>
                    </a:lnTo>
                    <a:lnTo>
                      <a:pt x="107" y="2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81" y="0"/>
                    </a:lnTo>
                    <a:lnTo>
                      <a:pt x="191" y="0"/>
                    </a:lnTo>
                    <a:lnTo>
                      <a:pt x="198" y="0"/>
                    </a:lnTo>
                    <a:lnTo>
                      <a:pt x="210" y="0"/>
                    </a:lnTo>
                    <a:lnTo>
                      <a:pt x="21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44" y="0"/>
                    </a:lnTo>
                    <a:lnTo>
                      <a:pt x="251" y="0"/>
                    </a:lnTo>
                    <a:lnTo>
                      <a:pt x="259" y="0"/>
                    </a:lnTo>
                    <a:lnTo>
                      <a:pt x="267" y="0"/>
                    </a:lnTo>
                    <a:lnTo>
                      <a:pt x="272" y="0"/>
                    </a:lnTo>
                    <a:lnTo>
                      <a:pt x="278" y="0"/>
                    </a:lnTo>
                    <a:lnTo>
                      <a:pt x="284" y="0"/>
                    </a:lnTo>
                    <a:lnTo>
                      <a:pt x="287" y="0"/>
                    </a:lnTo>
                    <a:lnTo>
                      <a:pt x="291" y="0"/>
                    </a:lnTo>
                    <a:lnTo>
                      <a:pt x="297" y="0"/>
                    </a:lnTo>
                    <a:lnTo>
                      <a:pt x="306" y="0"/>
                    </a:lnTo>
                    <a:lnTo>
                      <a:pt x="310" y="0"/>
                    </a:lnTo>
                    <a:lnTo>
                      <a:pt x="316" y="2"/>
                    </a:lnTo>
                    <a:lnTo>
                      <a:pt x="322" y="2"/>
                    </a:lnTo>
                    <a:lnTo>
                      <a:pt x="327" y="4"/>
                    </a:lnTo>
                    <a:lnTo>
                      <a:pt x="331" y="4"/>
                    </a:lnTo>
                    <a:lnTo>
                      <a:pt x="339" y="6"/>
                    </a:lnTo>
                    <a:lnTo>
                      <a:pt x="344" y="6"/>
                    </a:lnTo>
                    <a:lnTo>
                      <a:pt x="352" y="8"/>
                    </a:lnTo>
                    <a:lnTo>
                      <a:pt x="356" y="8"/>
                    </a:lnTo>
                    <a:lnTo>
                      <a:pt x="364" y="10"/>
                    </a:lnTo>
                    <a:lnTo>
                      <a:pt x="369" y="12"/>
                    </a:lnTo>
                    <a:lnTo>
                      <a:pt x="377" y="14"/>
                    </a:lnTo>
                    <a:lnTo>
                      <a:pt x="383" y="14"/>
                    </a:lnTo>
                    <a:lnTo>
                      <a:pt x="388" y="16"/>
                    </a:lnTo>
                    <a:lnTo>
                      <a:pt x="394" y="16"/>
                    </a:lnTo>
                    <a:lnTo>
                      <a:pt x="400" y="18"/>
                    </a:lnTo>
                    <a:lnTo>
                      <a:pt x="405" y="18"/>
                    </a:lnTo>
                    <a:lnTo>
                      <a:pt x="409" y="19"/>
                    </a:lnTo>
                    <a:lnTo>
                      <a:pt x="415" y="19"/>
                    </a:lnTo>
                    <a:lnTo>
                      <a:pt x="421" y="19"/>
                    </a:lnTo>
                    <a:lnTo>
                      <a:pt x="426" y="21"/>
                    </a:lnTo>
                    <a:lnTo>
                      <a:pt x="434" y="23"/>
                    </a:lnTo>
                    <a:lnTo>
                      <a:pt x="438" y="23"/>
                    </a:lnTo>
                    <a:lnTo>
                      <a:pt x="440" y="25"/>
                    </a:lnTo>
                    <a:lnTo>
                      <a:pt x="440" y="29"/>
                    </a:lnTo>
                    <a:lnTo>
                      <a:pt x="441" y="33"/>
                    </a:lnTo>
                    <a:lnTo>
                      <a:pt x="443" y="40"/>
                    </a:lnTo>
                    <a:lnTo>
                      <a:pt x="443" y="44"/>
                    </a:lnTo>
                    <a:lnTo>
                      <a:pt x="445" y="50"/>
                    </a:lnTo>
                    <a:lnTo>
                      <a:pt x="445" y="54"/>
                    </a:lnTo>
                    <a:lnTo>
                      <a:pt x="447" y="59"/>
                    </a:lnTo>
                    <a:lnTo>
                      <a:pt x="449" y="65"/>
                    </a:lnTo>
                    <a:lnTo>
                      <a:pt x="451" y="71"/>
                    </a:lnTo>
                    <a:lnTo>
                      <a:pt x="453" y="75"/>
                    </a:lnTo>
                    <a:lnTo>
                      <a:pt x="455" y="80"/>
                    </a:lnTo>
                    <a:lnTo>
                      <a:pt x="455" y="86"/>
                    </a:lnTo>
                    <a:lnTo>
                      <a:pt x="455" y="92"/>
                    </a:lnTo>
                    <a:lnTo>
                      <a:pt x="457" y="97"/>
                    </a:lnTo>
                    <a:lnTo>
                      <a:pt x="459" y="103"/>
                    </a:lnTo>
                    <a:lnTo>
                      <a:pt x="459" y="109"/>
                    </a:lnTo>
                    <a:lnTo>
                      <a:pt x="460" y="113"/>
                    </a:lnTo>
                    <a:lnTo>
                      <a:pt x="462" y="118"/>
                    </a:lnTo>
                    <a:lnTo>
                      <a:pt x="464" y="124"/>
                    </a:lnTo>
                    <a:lnTo>
                      <a:pt x="464" y="134"/>
                    </a:lnTo>
                    <a:lnTo>
                      <a:pt x="466" y="141"/>
                    </a:lnTo>
                    <a:lnTo>
                      <a:pt x="466" y="147"/>
                    </a:lnTo>
                    <a:lnTo>
                      <a:pt x="466" y="153"/>
                    </a:lnTo>
                    <a:lnTo>
                      <a:pt x="466" y="154"/>
                    </a:lnTo>
                    <a:lnTo>
                      <a:pt x="464" y="160"/>
                    </a:lnTo>
                    <a:lnTo>
                      <a:pt x="462" y="166"/>
                    </a:lnTo>
                    <a:lnTo>
                      <a:pt x="462" y="173"/>
                    </a:lnTo>
                    <a:lnTo>
                      <a:pt x="460" y="179"/>
                    </a:lnTo>
                    <a:lnTo>
                      <a:pt x="459" y="187"/>
                    </a:lnTo>
                    <a:lnTo>
                      <a:pt x="457" y="196"/>
                    </a:lnTo>
                    <a:lnTo>
                      <a:pt x="457" y="204"/>
                    </a:lnTo>
                    <a:lnTo>
                      <a:pt x="455" y="210"/>
                    </a:lnTo>
                    <a:lnTo>
                      <a:pt x="455" y="217"/>
                    </a:lnTo>
                    <a:lnTo>
                      <a:pt x="453" y="223"/>
                    </a:lnTo>
                    <a:lnTo>
                      <a:pt x="453" y="229"/>
                    </a:lnTo>
                    <a:lnTo>
                      <a:pt x="451" y="234"/>
                    </a:lnTo>
                    <a:lnTo>
                      <a:pt x="451" y="238"/>
                    </a:lnTo>
                    <a:lnTo>
                      <a:pt x="451" y="240"/>
                    </a:lnTo>
                    <a:lnTo>
                      <a:pt x="447" y="240"/>
                    </a:lnTo>
                    <a:lnTo>
                      <a:pt x="443" y="240"/>
                    </a:lnTo>
                    <a:lnTo>
                      <a:pt x="440" y="240"/>
                    </a:lnTo>
                    <a:lnTo>
                      <a:pt x="436" y="240"/>
                    </a:lnTo>
                    <a:lnTo>
                      <a:pt x="430" y="240"/>
                    </a:lnTo>
                    <a:lnTo>
                      <a:pt x="426" y="242"/>
                    </a:lnTo>
                    <a:lnTo>
                      <a:pt x="419" y="242"/>
                    </a:lnTo>
                    <a:lnTo>
                      <a:pt x="413" y="242"/>
                    </a:lnTo>
                    <a:lnTo>
                      <a:pt x="405" y="242"/>
                    </a:lnTo>
                    <a:lnTo>
                      <a:pt x="400" y="244"/>
                    </a:lnTo>
                    <a:lnTo>
                      <a:pt x="392" y="244"/>
                    </a:lnTo>
                    <a:lnTo>
                      <a:pt x="384" y="244"/>
                    </a:lnTo>
                    <a:lnTo>
                      <a:pt x="377" y="246"/>
                    </a:lnTo>
                    <a:lnTo>
                      <a:pt x="371" y="246"/>
                    </a:lnTo>
                    <a:lnTo>
                      <a:pt x="362" y="246"/>
                    </a:lnTo>
                    <a:lnTo>
                      <a:pt x="354" y="246"/>
                    </a:lnTo>
                    <a:lnTo>
                      <a:pt x="346" y="248"/>
                    </a:lnTo>
                    <a:lnTo>
                      <a:pt x="339" y="248"/>
                    </a:lnTo>
                    <a:lnTo>
                      <a:pt x="331" y="248"/>
                    </a:lnTo>
                    <a:lnTo>
                      <a:pt x="324" y="248"/>
                    </a:lnTo>
                    <a:lnTo>
                      <a:pt x="316" y="248"/>
                    </a:lnTo>
                    <a:lnTo>
                      <a:pt x="310" y="250"/>
                    </a:lnTo>
                    <a:lnTo>
                      <a:pt x="303" y="250"/>
                    </a:lnTo>
                    <a:lnTo>
                      <a:pt x="295" y="250"/>
                    </a:lnTo>
                    <a:lnTo>
                      <a:pt x="289" y="250"/>
                    </a:lnTo>
                    <a:lnTo>
                      <a:pt x="284" y="251"/>
                    </a:lnTo>
                    <a:lnTo>
                      <a:pt x="280" y="251"/>
                    </a:lnTo>
                    <a:lnTo>
                      <a:pt x="274" y="251"/>
                    </a:lnTo>
                    <a:lnTo>
                      <a:pt x="270" y="251"/>
                    </a:lnTo>
                    <a:lnTo>
                      <a:pt x="268" y="253"/>
                    </a:lnTo>
                    <a:lnTo>
                      <a:pt x="263" y="251"/>
                    </a:lnTo>
                    <a:lnTo>
                      <a:pt x="259" y="251"/>
                    </a:lnTo>
                    <a:lnTo>
                      <a:pt x="255" y="251"/>
                    </a:lnTo>
                    <a:lnTo>
                      <a:pt x="251" y="251"/>
                    </a:lnTo>
                    <a:lnTo>
                      <a:pt x="246" y="251"/>
                    </a:lnTo>
                    <a:lnTo>
                      <a:pt x="240" y="251"/>
                    </a:lnTo>
                    <a:lnTo>
                      <a:pt x="234" y="250"/>
                    </a:lnTo>
                    <a:lnTo>
                      <a:pt x="229" y="250"/>
                    </a:lnTo>
                    <a:lnTo>
                      <a:pt x="221" y="248"/>
                    </a:lnTo>
                    <a:lnTo>
                      <a:pt x="215" y="248"/>
                    </a:lnTo>
                    <a:lnTo>
                      <a:pt x="208" y="248"/>
                    </a:lnTo>
                    <a:lnTo>
                      <a:pt x="202" y="246"/>
                    </a:lnTo>
                    <a:lnTo>
                      <a:pt x="194" y="244"/>
                    </a:lnTo>
                    <a:lnTo>
                      <a:pt x="189" y="244"/>
                    </a:lnTo>
                    <a:lnTo>
                      <a:pt x="181" y="242"/>
                    </a:lnTo>
                    <a:lnTo>
                      <a:pt x="173" y="242"/>
                    </a:lnTo>
                    <a:lnTo>
                      <a:pt x="166" y="240"/>
                    </a:lnTo>
                    <a:lnTo>
                      <a:pt x="158" y="240"/>
                    </a:lnTo>
                    <a:lnTo>
                      <a:pt x="152" y="238"/>
                    </a:lnTo>
                    <a:lnTo>
                      <a:pt x="145" y="238"/>
                    </a:lnTo>
                    <a:lnTo>
                      <a:pt x="137" y="236"/>
                    </a:lnTo>
                    <a:lnTo>
                      <a:pt x="132" y="234"/>
                    </a:lnTo>
                    <a:lnTo>
                      <a:pt x="126" y="232"/>
                    </a:lnTo>
                    <a:lnTo>
                      <a:pt x="120" y="232"/>
                    </a:lnTo>
                    <a:lnTo>
                      <a:pt x="114" y="231"/>
                    </a:lnTo>
                    <a:lnTo>
                      <a:pt x="109" y="229"/>
                    </a:lnTo>
                    <a:lnTo>
                      <a:pt x="103" y="229"/>
                    </a:lnTo>
                    <a:lnTo>
                      <a:pt x="99" y="229"/>
                    </a:lnTo>
                    <a:lnTo>
                      <a:pt x="92" y="225"/>
                    </a:lnTo>
                    <a:lnTo>
                      <a:pt x="86" y="225"/>
                    </a:lnTo>
                    <a:lnTo>
                      <a:pt x="80" y="221"/>
                    </a:lnTo>
                    <a:lnTo>
                      <a:pt x="75" y="219"/>
                    </a:lnTo>
                    <a:lnTo>
                      <a:pt x="69" y="215"/>
                    </a:lnTo>
                    <a:lnTo>
                      <a:pt x="63" y="213"/>
                    </a:lnTo>
                    <a:lnTo>
                      <a:pt x="54" y="210"/>
                    </a:lnTo>
                    <a:lnTo>
                      <a:pt x="48" y="206"/>
                    </a:lnTo>
                    <a:lnTo>
                      <a:pt x="40" y="204"/>
                    </a:lnTo>
                    <a:lnTo>
                      <a:pt x="35" y="200"/>
                    </a:lnTo>
                    <a:lnTo>
                      <a:pt x="25" y="196"/>
                    </a:lnTo>
                    <a:lnTo>
                      <a:pt x="21" y="194"/>
                    </a:lnTo>
                    <a:lnTo>
                      <a:pt x="14" y="192"/>
                    </a:lnTo>
                    <a:lnTo>
                      <a:pt x="10" y="191"/>
                    </a:lnTo>
                    <a:lnTo>
                      <a:pt x="2" y="187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Freeform 23">
                <a:extLst>
                  <a:ext uri="{FF2B5EF4-FFF2-40B4-BE49-F238E27FC236}">
                    <a16:creationId xmlns:a16="http://schemas.microsoft.com/office/drawing/2014/main" id="{85CC4EC8-D5BD-D14B-A8A0-A783D3DC5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953"/>
                <a:ext cx="275" cy="169"/>
              </a:xfrm>
              <a:custGeom>
                <a:avLst/>
                <a:gdLst>
                  <a:gd name="T0" fmla="*/ 178 w 552"/>
                  <a:gd name="T1" fmla="*/ 7 h 339"/>
                  <a:gd name="T2" fmla="*/ 173 w 552"/>
                  <a:gd name="T3" fmla="*/ 18 h 339"/>
                  <a:gd name="T4" fmla="*/ 169 w 552"/>
                  <a:gd name="T5" fmla="*/ 28 h 339"/>
                  <a:gd name="T6" fmla="*/ 164 w 552"/>
                  <a:gd name="T7" fmla="*/ 40 h 339"/>
                  <a:gd name="T8" fmla="*/ 160 w 552"/>
                  <a:gd name="T9" fmla="*/ 50 h 339"/>
                  <a:gd name="T10" fmla="*/ 156 w 552"/>
                  <a:gd name="T11" fmla="*/ 62 h 339"/>
                  <a:gd name="T12" fmla="*/ 151 w 552"/>
                  <a:gd name="T13" fmla="*/ 62 h 339"/>
                  <a:gd name="T14" fmla="*/ 139 w 552"/>
                  <a:gd name="T15" fmla="*/ 62 h 339"/>
                  <a:gd name="T16" fmla="*/ 129 w 552"/>
                  <a:gd name="T17" fmla="*/ 63 h 339"/>
                  <a:gd name="T18" fmla="*/ 118 w 552"/>
                  <a:gd name="T19" fmla="*/ 63 h 339"/>
                  <a:gd name="T20" fmla="*/ 105 w 552"/>
                  <a:gd name="T21" fmla="*/ 65 h 339"/>
                  <a:gd name="T22" fmla="*/ 95 w 552"/>
                  <a:gd name="T23" fmla="*/ 66 h 339"/>
                  <a:gd name="T24" fmla="*/ 82 w 552"/>
                  <a:gd name="T25" fmla="*/ 71 h 339"/>
                  <a:gd name="T26" fmla="*/ 69 w 552"/>
                  <a:gd name="T27" fmla="*/ 81 h 339"/>
                  <a:gd name="T28" fmla="*/ 59 w 552"/>
                  <a:gd name="T29" fmla="*/ 91 h 339"/>
                  <a:gd name="T30" fmla="*/ 47 w 552"/>
                  <a:gd name="T31" fmla="*/ 103 h 339"/>
                  <a:gd name="T32" fmla="*/ 36 w 552"/>
                  <a:gd name="T33" fmla="*/ 114 h 339"/>
                  <a:gd name="T34" fmla="*/ 22 w 552"/>
                  <a:gd name="T35" fmla="*/ 128 h 339"/>
                  <a:gd name="T36" fmla="*/ 8 w 552"/>
                  <a:gd name="T37" fmla="*/ 140 h 339"/>
                  <a:gd name="T38" fmla="*/ 0 w 552"/>
                  <a:gd name="T39" fmla="*/ 147 h 339"/>
                  <a:gd name="T40" fmla="*/ 7 w 552"/>
                  <a:gd name="T41" fmla="*/ 153 h 339"/>
                  <a:gd name="T42" fmla="*/ 19 w 552"/>
                  <a:gd name="T43" fmla="*/ 161 h 339"/>
                  <a:gd name="T44" fmla="*/ 31 w 552"/>
                  <a:gd name="T45" fmla="*/ 168 h 339"/>
                  <a:gd name="T46" fmla="*/ 40 w 552"/>
                  <a:gd name="T47" fmla="*/ 164 h 339"/>
                  <a:gd name="T48" fmla="*/ 55 w 552"/>
                  <a:gd name="T49" fmla="*/ 153 h 339"/>
                  <a:gd name="T50" fmla="*/ 66 w 552"/>
                  <a:gd name="T51" fmla="*/ 144 h 339"/>
                  <a:gd name="T52" fmla="*/ 76 w 552"/>
                  <a:gd name="T53" fmla="*/ 136 h 339"/>
                  <a:gd name="T54" fmla="*/ 86 w 552"/>
                  <a:gd name="T55" fmla="*/ 129 h 339"/>
                  <a:gd name="T56" fmla="*/ 98 w 552"/>
                  <a:gd name="T57" fmla="*/ 124 h 339"/>
                  <a:gd name="T58" fmla="*/ 111 w 552"/>
                  <a:gd name="T59" fmla="*/ 121 h 339"/>
                  <a:gd name="T60" fmla="*/ 123 w 552"/>
                  <a:gd name="T61" fmla="*/ 120 h 339"/>
                  <a:gd name="T62" fmla="*/ 135 w 552"/>
                  <a:gd name="T63" fmla="*/ 119 h 339"/>
                  <a:gd name="T64" fmla="*/ 147 w 552"/>
                  <a:gd name="T65" fmla="*/ 119 h 339"/>
                  <a:gd name="T66" fmla="*/ 158 w 552"/>
                  <a:gd name="T67" fmla="*/ 119 h 339"/>
                  <a:gd name="T68" fmla="*/ 170 w 552"/>
                  <a:gd name="T69" fmla="*/ 119 h 339"/>
                  <a:gd name="T70" fmla="*/ 275 w 552"/>
                  <a:gd name="T71" fmla="*/ 125 h 339"/>
                  <a:gd name="T72" fmla="*/ 273 w 552"/>
                  <a:gd name="T73" fmla="*/ 115 h 339"/>
                  <a:gd name="T74" fmla="*/ 270 w 552"/>
                  <a:gd name="T75" fmla="*/ 104 h 339"/>
                  <a:gd name="T76" fmla="*/ 267 w 552"/>
                  <a:gd name="T77" fmla="*/ 93 h 339"/>
                  <a:gd name="T78" fmla="*/ 261 w 552"/>
                  <a:gd name="T79" fmla="*/ 87 h 339"/>
                  <a:gd name="T80" fmla="*/ 254 w 552"/>
                  <a:gd name="T81" fmla="*/ 82 h 339"/>
                  <a:gd name="T82" fmla="*/ 256 w 552"/>
                  <a:gd name="T83" fmla="*/ 75 h 339"/>
                  <a:gd name="T84" fmla="*/ 262 w 552"/>
                  <a:gd name="T85" fmla="*/ 60 h 339"/>
                  <a:gd name="T86" fmla="*/ 267 w 552"/>
                  <a:gd name="T87" fmla="*/ 44 h 339"/>
                  <a:gd name="T88" fmla="*/ 268 w 552"/>
                  <a:gd name="T89" fmla="*/ 35 h 339"/>
                  <a:gd name="T90" fmla="*/ 259 w 552"/>
                  <a:gd name="T91" fmla="*/ 29 h 339"/>
                  <a:gd name="T92" fmla="*/ 247 w 552"/>
                  <a:gd name="T93" fmla="*/ 24 h 339"/>
                  <a:gd name="T94" fmla="*/ 231 w 552"/>
                  <a:gd name="T95" fmla="*/ 18 h 339"/>
                  <a:gd name="T96" fmla="*/ 215 w 552"/>
                  <a:gd name="T97" fmla="*/ 12 h 339"/>
                  <a:gd name="T98" fmla="*/ 201 w 552"/>
                  <a:gd name="T99" fmla="*/ 7 h 339"/>
                  <a:gd name="T100" fmla="*/ 189 w 552"/>
                  <a:gd name="T101" fmla="*/ 3 h 339"/>
                  <a:gd name="T102" fmla="*/ 182 w 552"/>
                  <a:gd name="T103" fmla="*/ 0 h 33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52" h="339">
                    <a:moveTo>
                      <a:pt x="365" y="0"/>
                    </a:moveTo>
                    <a:lnTo>
                      <a:pt x="363" y="2"/>
                    </a:lnTo>
                    <a:lnTo>
                      <a:pt x="362" y="6"/>
                    </a:lnTo>
                    <a:lnTo>
                      <a:pt x="358" y="14"/>
                    </a:lnTo>
                    <a:lnTo>
                      <a:pt x="356" y="21"/>
                    </a:lnTo>
                    <a:lnTo>
                      <a:pt x="352" y="27"/>
                    </a:lnTo>
                    <a:lnTo>
                      <a:pt x="350" y="31"/>
                    </a:lnTo>
                    <a:lnTo>
                      <a:pt x="348" y="37"/>
                    </a:lnTo>
                    <a:lnTo>
                      <a:pt x="346" y="42"/>
                    </a:lnTo>
                    <a:lnTo>
                      <a:pt x="344" y="48"/>
                    </a:lnTo>
                    <a:lnTo>
                      <a:pt x="343" y="52"/>
                    </a:lnTo>
                    <a:lnTo>
                      <a:pt x="339" y="57"/>
                    </a:lnTo>
                    <a:lnTo>
                      <a:pt x="339" y="65"/>
                    </a:lnTo>
                    <a:lnTo>
                      <a:pt x="335" y="69"/>
                    </a:lnTo>
                    <a:lnTo>
                      <a:pt x="333" y="75"/>
                    </a:lnTo>
                    <a:lnTo>
                      <a:pt x="329" y="80"/>
                    </a:lnTo>
                    <a:lnTo>
                      <a:pt x="327" y="86"/>
                    </a:lnTo>
                    <a:lnTo>
                      <a:pt x="325" y="90"/>
                    </a:lnTo>
                    <a:lnTo>
                      <a:pt x="324" y="96"/>
                    </a:lnTo>
                    <a:lnTo>
                      <a:pt x="322" y="101"/>
                    </a:lnTo>
                    <a:lnTo>
                      <a:pt x="320" y="107"/>
                    </a:lnTo>
                    <a:lnTo>
                      <a:pt x="316" y="113"/>
                    </a:lnTo>
                    <a:lnTo>
                      <a:pt x="316" y="120"/>
                    </a:lnTo>
                    <a:lnTo>
                      <a:pt x="314" y="124"/>
                    </a:lnTo>
                    <a:lnTo>
                      <a:pt x="314" y="126"/>
                    </a:lnTo>
                    <a:lnTo>
                      <a:pt x="312" y="124"/>
                    </a:lnTo>
                    <a:lnTo>
                      <a:pt x="308" y="124"/>
                    </a:lnTo>
                    <a:lnTo>
                      <a:pt x="303" y="124"/>
                    </a:lnTo>
                    <a:lnTo>
                      <a:pt x="295" y="124"/>
                    </a:lnTo>
                    <a:lnTo>
                      <a:pt x="289" y="124"/>
                    </a:lnTo>
                    <a:lnTo>
                      <a:pt x="286" y="124"/>
                    </a:lnTo>
                    <a:lnTo>
                      <a:pt x="280" y="124"/>
                    </a:lnTo>
                    <a:lnTo>
                      <a:pt x="276" y="124"/>
                    </a:lnTo>
                    <a:lnTo>
                      <a:pt x="270" y="124"/>
                    </a:lnTo>
                    <a:lnTo>
                      <a:pt x="265" y="126"/>
                    </a:lnTo>
                    <a:lnTo>
                      <a:pt x="259" y="126"/>
                    </a:lnTo>
                    <a:lnTo>
                      <a:pt x="255" y="126"/>
                    </a:lnTo>
                    <a:lnTo>
                      <a:pt x="248" y="126"/>
                    </a:lnTo>
                    <a:lnTo>
                      <a:pt x="242" y="126"/>
                    </a:lnTo>
                    <a:lnTo>
                      <a:pt x="236" y="126"/>
                    </a:lnTo>
                    <a:lnTo>
                      <a:pt x="230" y="128"/>
                    </a:lnTo>
                    <a:lnTo>
                      <a:pt x="223" y="128"/>
                    </a:lnTo>
                    <a:lnTo>
                      <a:pt x="217" y="128"/>
                    </a:lnTo>
                    <a:lnTo>
                      <a:pt x="211" y="130"/>
                    </a:lnTo>
                    <a:lnTo>
                      <a:pt x="206" y="130"/>
                    </a:lnTo>
                    <a:lnTo>
                      <a:pt x="200" y="130"/>
                    </a:lnTo>
                    <a:lnTo>
                      <a:pt x="194" y="132"/>
                    </a:lnTo>
                    <a:lnTo>
                      <a:pt x="190" y="132"/>
                    </a:lnTo>
                    <a:lnTo>
                      <a:pt x="185" y="134"/>
                    </a:lnTo>
                    <a:lnTo>
                      <a:pt x="177" y="137"/>
                    </a:lnTo>
                    <a:lnTo>
                      <a:pt x="171" y="141"/>
                    </a:lnTo>
                    <a:lnTo>
                      <a:pt x="164" y="143"/>
                    </a:lnTo>
                    <a:lnTo>
                      <a:pt x="158" y="147"/>
                    </a:lnTo>
                    <a:lnTo>
                      <a:pt x="151" y="151"/>
                    </a:lnTo>
                    <a:lnTo>
                      <a:pt x="145" y="156"/>
                    </a:lnTo>
                    <a:lnTo>
                      <a:pt x="139" y="162"/>
                    </a:lnTo>
                    <a:lnTo>
                      <a:pt x="133" y="166"/>
                    </a:lnTo>
                    <a:lnTo>
                      <a:pt x="128" y="172"/>
                    </a:lnTo>
                    <a:lnTo>
                      <a:pt x="122" y="177"/>
                    </a:lnTo>
                    <a:lnTo>
                      <a:pt x="118" y="183"/>
                    </a:lnTo>
                    <a:lnTo>
                      <a:pt x="113" y="187"/>
                    </a:lnTo>
                    <a:lnTo>
                      <a:pt x="107" y="192"/>
                    </a:lnTo>
                    <a:lnTo>
                      <a:pt x="103" y="198"/>
                    </a:lnTo>
                    <a:lnTo>
                      <a:pt x="95" y="206"/>
                    </a:lnTo>
                    <a:lnTo>
                      <a:pt x="88" y="215"/>
                    </a:lnTo>
                    <a:lnTo>
                      <a:pt x="82" y="219"/>
                    </a:lnTo>
                    <a:lnTo>
                      <a:pt x="78" y="225"/>
                    </a:lnTo>
                    <a:lnTo>
                      <a:pt x="73" y="229"/>
                    </a:lnTo>
                    <a:lnTo>
                      <a:pt x="67" y="236"/>
                    </a:lnTo>
                    <a:lnTo>
                      <a:pt x="59" y="242"/>
                    </a:lnTo>
                    <a:lnTo>
                      <a:pt x="52" y="250"/>
                    </a:lnTo>
                    <a:lnTo>
                      <a:pt x="44" y="257"/>
                    </a:lnTo>
                    <a:lnTo>
                      <a:pt x="38" y="263"/>
                    </a:lnTo>
                    <a:lnTo>
                      <a:pt x="31" y="269"/>
                    </a:lnTo>
                    <a:lnTo>
                      <a:pt x="23" y="276"/>
                    </a:lnTo>
                    <a:lnTo>
                      <a:pt x="17" y="280"/>
                    </a:lnTo>
                    <a:lnTo>
                      <a:pt x="12" y="288"/>
                    </a:lnTo>
                    <a:lnTo>
                      <a:pt x="6" y="289"/>
                    </a:lnTo>
                    <a:lnTo>
                      <a:pt x="4" y="293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10" y="303"/>
                    </a:lnTo>
                    <a:lnTo>
                      <a:pt x="14" y="307"/>
                    </a:lnTo>
                    <a:lnTo>
                      <a:pt x="19" y="310"/>
                    </a:lnTo>
                    <a:lnTo>
                      <a:pt x="25" y="314"/>
                    </a:lnTo>
                    <a:lnTo>
                      <a:pt x="33" y="318"/>
                    </a:lnTo>
                    <a:lnTo>
                      <a:pt x="38" y="322"/>
                    </a:lnTo>
                    <a:lnTo>
                      <a:pt x="44" y="326"/>
                    </a:lnTo>
                    <a:lnTo>
                      <a:pt x="50" y="329"/>
                    </a:lnTo>
                    <a:lnTo>
                      <a:pt x="55" y="333"/>
                    </a:lnTo>
                    <a:lnTo>
                      <a:pt x="63" y="337"/>
                    </a:lnTo>
                    <a:lnTo>
                      <a:pt x="69" y="339"/>
                    </a:lnTo>
                    <a:lnTo>
                      <a:pt x="69" y="337"/>
                    </a:lnTo>
                    <a:lnTo>
                      <a:pt x="73" y="335"/>
                    </a:lnTo>
                    <a:lnTo>
                      <a:pt x="80" y="329"/>
                    </a:lnTo>
                    <a:lnTo>
                      <a:pt x="88" y="326"/>
                    </a:lnTo>
                    <a:lnTo>
                      <a:pt x="95" y="318"/>
                    </a:lnTo>
                    <a:lnTo>
                      <a:pt x="105" y="310"/>
                    </a:lnTo>
                    <a:lnTo>
                      <a:pt x="111" y="307"/>
                    </a:lnTo>
                    <a:lnTo>
                      <a:pt x="114" y="303"/>
                    </a:lnTo>
                    <a:lnTo>
                      <a:pt x="120" y="299"/>
                    </a:lnTo>
                    <a:lnTo>
                      <a:pt x="126" y="295"/>
                    </a:lnTo>
                    <a:lnTo>
                      <a:pt x="132" y="289"/>
                    </a:lnTo>
                    <a:lnTo>
                      <a:pt x="137" y="286"/>
                    </a:lnTo>
                    <a:lnTo>
                      <a:pt x="143" y="280"/>
                    </a:lnTo>
                    <a:lnTo>
                      <a:pt x="149" y="276"/>
                    </a:lnTo>
                    <a:lnTo>
                      <a:pt x="152" y="272"/>
                    </a:lnTo>
                    <a:lnTo>
                      <a:pt x="158" y="269"/>
                    </a:lnTo>
                    <a:lnTo>
                      <a:pt x="164" y="267"/>
                    </a:lnTo>
                    <a:lnTo>
                      <a:pt x="170" y="263"/>
                    </a:lnTo>
                    <a:lnTo>
                      <a:pt x="173" y="259"/>
                    </a:lnTo>
                    <a:lnTo>
                      <a:pt x="179" y="257"/>
                    </a:lnTo>
                    <a:lnTo>
                      <a:pt x="183" y="253"/>
                    </a:lnTo>
                    <a:lnTo>
                      <a:pt x="189" y="251"/>
                    </a:lnTo>
                    <a:lnTo>
                      <a:pt x="196" y="248"/>
                    </a:lnTo>
                    <a:lnTo>
                      <a:pt x="204" y="246"/>
                    </a:lnTo>
                    <a:lnTo>
                      <a:pt x="209" y="244"/>
                    </a:lnTo>
                    <a:lnTo>
                      <a:pt x="219" y="244"/>
                    </a:lnTo>
                    <a:lnTo>
                      <a:pt x="223" y="242"/>
                    </a:lnTo>
                    <a:lnTo>
                      <a:pt x="228" y="242"/>
                    </a:lnTo>
                    <a:lnTo>
                      <a:pt x="234" y="240"/>
                    </a:lnTo>
                    <a:lnTo>
                      <a:pt x="240" y="240"/>
                    </a:lnTo>
                    <a:lnTo>
                      <a:pt x="246" y="240"/>
                    </a:lnTo>
                    <a:lnTo>
                      <a:pt x="251" y="240"/>
                    </a:lnTo>
                    <a:lnTo>
                      <a:pt x="257" y="238"/>
                    </a:lnTo>
                    <a:lnTo>
                      <a:pt x="265" y="238"/>
                    </a:lnTo>
                    <a:lnTo>
                      <a:pt x="270" y="238"/>
                    </a:lnTo>
                    <a:lnTo>
                      <a:pt x="276" y="238"/>
                    </a:lnTo>
                    <a:lnTo>
                      <a:pt x="284" y="238"/>
                    </a:lnTo>
                    <a:lnTo>
                      <a:pt x="289" y="238"/>
                    </a:lnTo>
                    <a:lnTo>
                      <a:pt x="295" y="238"/>
                    </a:lnTo>
                    <a:lnTo>
                      <a:pt x="301" y="238"/>
                    </a:lnTo>
                    <a:lnTo>
                      <a:pt x="306" y="238"/>
                    </a:lnTo>
                    <a:lnTo>
                      <a:pt x="314" y="238"/>
                    </a:lnTo>
                    <a:lnTo>
                      <a:pt x="318" y="238"/>
                    </a:lnTo>
                    <a:lnTo>
                      <a:pt x="324" y="238"/>
                    </a:lnTo>
                    <a:lnTo>
                      <a:pt x="329" y="238"/>
                    </a:lnTo>
                    <a:lnTo>
                      <a:pt x="335" y="238"/>
                    </a:lnTo>
                    <a:lnTo>
                      <a:pt x="341" y="238"/>
                    </a:lnTo>
                    <a:lnTo>
                      <a:pt x="348" y="238"/>
                    </a:lnTo>
                    <a:lnTo>
                      <a:pt x="352" y="238"/>
                    </a:lnTo>
                    <a:lnTo>
                      <a:pt x="354" y="238"/>
                    </a:lnTo>
                    <a:lnTo>
                      <a:pt x="552" y="250"/>
                    </a:lnTo>
                    <a:lnTo>
                      <a:pt x="550" y="246"/>
                    </a:lnTo>
                    <a:lnTo>
                      <a:pt x="550" y="240"/>
                    </a:lnTo>
                    <a:lnTo>
                      <a:pt x="548" y="234"/>
                    </a:lnTo>
                    <a:lnTo>
                      <a:pt x="548" y="231"/>
                    </a:lnTo>
                    <a:lnTo>
                      <a:pt x="546" y="225"/>
                    </a:lnTo>
                    <a:lnTo>
                      <a:pt x="546" y="219"/>
                    </a:lnTo>
                    <a:lnTo>
                      <a:pt x="544" y="213"/>
                    </a:lnTo>
                    <a:lnTo>
                      <a:pt x="542" y="208"/>
                    </a:lnTo>
                    <a:lnTo>
                      <a:pt x="540" y="202"/>
                    </a:lnTo>
                    <a:lnTo>
                      <a:pt x="540" y="196"/>
                    </a:lnTo>
                    <a:lnTo>
                      <a:pt x="536" y="191"/>
                    </a:lnTo>
                    <a:lnTo>
                      <a:pt x="536" y="187"/>
                    </a:lnTo>
                    <a:lnTo>
                      <a:pt x="535" y="185"/>
                    </a:lnTo>
                    <a:lnTo>
                      <a:pt x="533" y="183"/>
                    </a:lnTo>
                    <a:lnTo>
                      <a:pt x="527" y="179"/>
                    </a:lnTo>
                    <a:lnTo>
                      <a:pt x="523" y="175"/>
                    </a:lnTo>
                    <a:lnTo>
                      <a:pt x="517" y="172"/>
                    </a:lnTo>
                    <a:lnTo>
                      <a:pt x="516" y="170"/>
                    </a:lnTo>
                    <a:lnTo>
                      <a:pt x="512" y="166"/>
                    </a:lnTo>
                    <a:lnTo>
                      <a:pt x="510" y="164"/>
                    </a:lnTo>
                    <a:lnTo>
                      <a:pt x="510" y="162"/>
                    </a:lnTo>
                    <a:lnTo>
                      <a:pt x="510" y="160"/>
                    </a:lnTo>
                    <a:lnTo>
                      <a:pt x="512" y="154"/>
                    </a:lnTo>
                    <a:lnTo>
                      <a:pt x="514" y="151"/>
                    </a:lnTo>
                    <a:lnTo>
                      <a:pt x="516" y="143"/>
                    </a:lnTo>
                    <a:lnTo>
                      <a:pt x="519" y="135"/>
                    </a:lnTo>
                    <a:lnTo>
                      <a:pt x="523" y="128"/>
                    </a:lnTo>
                    <a:lnTo>
                      <a:pt x="525" y="120"/>
                    </a:lnTo>
                    <a:lnTo>
                      <a:pt x="527" y="111"/>
                    </a:lnTo>
                    <a:lnTo>
                      <a:pt x="531" y="103"/>
                    </a:lnTo>
                    <a:lnTo>
                      <a:pt x="533" y="96"/>
                    </a:lnTo>
                    <a:lnTo>
                      <a:pt x="535" y="88"/>
                    </a:lnTo>
                    <a:lnTo>
                      <a:pt x="536" y="80"/>
                    </a:lnTo>
                    <a:lnTo>
                      <a:pt x="538" y="76"/>
                    </a:lnTo>
                    <a:lnTo>
                      <a:pt x="538" y="73"/>
                    </a:lnTo>
                    <a:lnTo>
                      <a:pt x="538" y="71"/>
                    </a:lnTo>
                    <a:lnTo>
                      <a:pt x="535" y="67"/>
                    </a:lnTo>
                    <a:lnTo>
                      <a:pt x="529" y="63"/>
                    </a:lnTo>
                    <a:lnTo>
                      <a:pt x="523" y="61"/>
                    </a:lnTo>
                    <a:lnTo>
                      <a:pt x="519" y="59"/>
                    </a:lnTo>
                    <a:lnTo>
                      <a:pt x="514" y="57"/>
                    </a:lnTo>
                    <a:lnTo>
                      <a:pt x="508" y="56"/>
                    </a:lnTo>
                    <a:lnTo>
                      <a:pt x="502" y="52"/>
                    </a:lnTo>
                    <a:lnTo>
                      <a:pt x="495" y="48"/>
                    </a:lnTo>
                    <a:lnTo>
                      <a:pt x="487" y="46"/>
                    </a:lnTo>
                    <a:lnTo>
                      <a:pt x="479" y="42"/>
                    </a:lnTo>
                    <a:lnTo>
                      <a:pt x="472" y="38"/>
                    </a:lnTo>
                    <a:lnTo>
                      <a:pt x="464" y="37"/>
                    </a:lnTo>
                    <a:lnTo>
                      <a:pt x="457" y="35"/>
                    </a:lnTo>
                    <a:lnTo>
                      <a:pt x="449" y="31"/>
                    </a:lnTo>
                    <a:lnTo>
                      <a:pt x="441" y="27"/>
                    </a:lnTo>
                    <a:lnTo>
                      <a:pt x="432" y="25"/>
                    </a:lnTo>
                    <a:lnTo>
                      <a:pt x="424" y="21"/>
                    </a:lnTo>
                    <a:lnTo>
                      <a:pt x="417" y="19"/>
                    </a:lnTo>
                    <a:lnTo>
                      <a:pt x="409" y="16"/>
                    </a:lnTo>
                    <a:lnTo>
                      <a:pt x="403" y="14"/>
                    </a:lnTo>
                    <a:lnTo>
                      <a:pt x="396" y="12"/>
                    </a:lnTo>
                    <a:lnTo>
                      <a:pt x="390" y="10"/>
                    </a:lnTo>
                    <a:lnTo>
                      <a:pt x="384" y="6"/>
                    </a:lnTo>
                    <a:lnTo>
                      <a:pt x="379" y="6"/>
                    </a:lnTo>
                    <a:lnTo>
                      <a:pt x="375" y="4"/>
                    </a:lnTo>
                    <a:lnTo>
                      <a:pt x="371" y="2"/>
                    </a:lnTo>
                    <a:lnTo>
                      <a:pt x="367" y="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Freeform 24">
                <a:extLst>
                  <a:ext uri="{FF2B5EF4-FFF2-40B4-BE49-F238E27FC236}">
                    <a16:creationId xmlns:a16="http://schemas.microsoft.com/office/drawing/2014/main" id="{8ED8F408-7D0D-2B4B-9FF9-4F4849F79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780"/>
                <a:ext cx="326" cy="263"/>
              </a:xfrm>
              <a:custGeom>
                <a:avLst/>
                <a:gdLst>
                  <a:gd name="T0" fmla="*/ 86 w 653"/>
                  <a:gd name="T1" fmla="*/ 5 h 525"/>
                  <a:gd name="T2" fmla="*/ 78 w 653"/>
                  <a:gd name="T3" fmla="*/ 18 h 525"/>
                  <a:gd name="T4" fmla="*/ 71 w 653"/>
                  <a:gd name="T5" fmla="*/ 29 h 525"/>
                  <a:gd name="T6" fmla="*/ 64 w 653"/>
                  <a:gd name="T7" fmla="*/ 39 h 525"/>
                  <a:gd name="T8" fmla="*/ 56 w 653"/>
                  <a:gd name="T9" fmla="*/ 53 h 525"/>
                  <a:gd name="T10" fmla="*/ 48 w 653"/>
                  <a:gd name="T11" fmla="*/ 66 h 525"/>
                  <a:gd name="T12" fmla="*/ 39 w 653"/>
                  <a:gd name="T13" fmla="*/ 79 h 525"/>
                  <a:gd name="T14" fmla="*/ 31 w 653"/>
                  <a:gd name="T15" fmla="*/ 93 h 525"/>
                  <a:gd name="T16" fmla="*/ 23 w 653"/>
                  <a:gd name="T17" fmla="*/ 106 h 525"/>
                  <a:gd name="T18" fmla="*/ 16 w 653"/>
                  <a:gd name="T19" fmla="*/ 118 h 525"/>
                  <a:gd name="T20" fmla="*/ 9 w 653"/>
                  <a:gd name="T21" fmla="*/ 131 h 525"/>
                  <a:gd name="T22" fmla="*/ 1 w 653"/>
                  <a:gd name="T23" fmla="*/ 145 h 525"/>
                  <a:gd name="T24" fmla="*/ 1 w 653"/>
                  <a:gd name="T25" fmla="*/ 150 h 525"/>
                  <a:gd name="T26" fmla="*/ 10 w 653"/>
                  <a:gd name="T27" fmla="*/ 152 h 525"/>
                  <a:gd name="T28" fmla="*/ 21 w 653"/>
                  <a:gd name="T29" fmla="*/ 155 h 525"/>
                  <a:gd name="T30" fmla="*/ 31 w 653"/>
                  <a:gd name="T31" fmla="*/ 157 h 525"/>
                  <a:gd name="T32" fmla="*/ 43 w 653"/>
                  <a:gd name="T33" fmla="*/ 161 h 525"/>
                  <a:gd name="T34" fmla="*/ 55 w 653"/>
                  <a:gd name="T35" fmla="*/ 165 h 525"/>
                  <a:gd name="T36" fmla="*/ 68 w 653"/>
                  <a:gd name="T37" fmla="*/ 169 h 525"/>
                  <a:gd name="T38" fmla="*/ 81 w 653"/>
                  <a:gd name="T39" fmla="*/ 173 h 525"/>
                  <a:gd name="T40" fmla="*/ 93 w 653"/>
                  <a:gd name="T41" fmla="*/ 176 h 525"/>
                  <a:gd name="T42" fmla="*/ 106 w 653"/>
                  <a:gd name="T43" fmla="*/ 180 h 525"/>
                  <a:gd name="T44" fmla="*/ 117 w 653"/>
                  <a:gd name="T45" fmla="*/ 184 h 525"/>
                  <a:gd name="T46" fmla="*/ 132 w 653"/>
                  <a:gd name="T47" fmla="*/ 189 h 525"/>
                  <a:gd name="T48" fmla="*/ 144 w 653"/>
                  <a:gd name="T49" fmla="*/ 192 h 525"/>
                  <a:gd name="T50" fmla="*/ 149 w 653"/>
                  <a:gd name="T51" fmla="*/ 196 h 525"/>
                  <a:gd name="T52" fmla="*/ 162 w 653"/>
                  <a:gd name="T53" fmla="*/ 204 h 525"/>
                  <a:gd name="T54" fmla="*/ 177 w 653"/>
                  <a:gd name="T55" fmla="*/ 212 h 525"/>
                  <a:gd name="T56" fmla="*/ 187 w 653"/>
                  <a:gd name="T57" fmla="*/ 218 h 525"/>
                  <a:gd name="T58" fmla="*/ 198 w 653"/>
                  <a:gd name="T59" fmla="*/ 225 h 525"/>
                  <a:gd name="T60" fmla="*/ 208 w 653"/>
                  <a:gd name="T61" fmla="*/ 231 h 525"/>
                  <a:gd name="T62" fmla="*/ 219 w 653"/>
                  <a:gd name="T63" fmla="*/ 237 h 525"/>
                  <a:gd name="T64" fmla="*/ 229 w 653"/>
                  <a:gd name="T65" fmla="*/ 243 h 525"/>
                  <a:gd name="T66" fmla="*/ 240 w 653"/>
                  <a:gd name="T67" fmla="*/ 250 h 525"/>
                  <a:gd name="T68" fmla="*/ 255 w 653"/>
                  <a:gd name="T69" fmla="*/ 258 h 525"/>
                  <a:gd name="T70" fmla="*/ 262 w 653"/>
                  <a:gd name="T71" fmla="*/ 262 h 525"/>
                  <a:gd name="T72" fmla="*/ 321 w 653"/>
                  <a:gd name="T73" fmla="*/ 107 h 525"/>
                  <a:gd name="T74" fmla="*/ 308 w 653"/>
                  <a:gd name="T75" fmla="*/ 99 h 525"/>
                  <a:gd name="T76" fmla="*/ 294 w 653"/>
                  <a:gd name="T77" fmla="*/ 91 h 525"/>
                  <a:gd name="T78" fmla="*/ 283 w 653"/>
                  <a:gd name="T79" fmla="*/ 85 h 525"/>
                  <a:gd name="T80" fmla="*/ 272 w 653"/>
                  <a:gd name="T81" fmla="*/ 78 h 525"/>
                  <a:gd name="T82" fmla="*/ 260 w 653"/>
                  <a:gd name="T83" fmla="*/ 72 h 525"/>
                  <a:gd name="T84" fmla="*/ 248 w 653"/>
                  <a:gd name="T85" fmla="*/ 65 h 525"/>
                  <a:gd name="T86" fmla="*/ 236 w 653"/>
                  <a:gd name="T87" fmla="*/ 58 h 525"/>
                  <a:gd name="T88" fmla="*/ 224 w 653"/>
                  <a:gd name="T89" fmla="*/ 52 h 525"/>
                  <a:gd name="T90" fmla="*/ 214 w 653"/>
                  <a:gd name="T91" fmla="*/ 46 h 525"/>
                  <a:gd name="T92" fmla="*/ 203 w 653"/>
                  <a:gd name="T93" fmla="*/ 41 h 525"/>
                  <a:gd name="T94" fmla="*/ 192 w 653"/>
                  <a:gd name="T95" fmla="*/ 36 h 525"/>
                  <a:gd name="T96" fmla="*/ 181 w 653"/>
                  <a:gd name="T97" fmla="*/ 30 h 525"/>
                  <a:gd name="T98" fmla="*/ 167 w 653"/>
                  <a:gd name="T99" fmla="*/ 25 h 525"/>
                  <a:gd name="T100" fmla="*/ 151 w 653"/>
                  <a:gd name="T101" fmla="*/ 19 h 525"/>
                  <a:gd name="T102" fmla="*/ 136 w 653"/>
                  <a:gd name="T103" fmla="*/ 14 h 525"/>
                  <a:gd name="T104" fmla="*/ 120 w 653"/>
                  <a:gd name="T105" fmla="*/ 9 h 525"/>
                  <a:gd name="T106" fmla="*/ 106 w 653"/>
                  <a:gd name="T107" fmla="*/ 5 h 525"/>
                  <a:gd name="T108" fmla="*/ 96 w 653"/>
                  <a:gd name="T109" fmla="*/ 2 h 525"/>
                  <a:gd name="T110" fmla="*/ 90 w 653"/>
                  <a:gd name="T111" fmla="*/ 0 h 52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53" h="525">
                    <a:moveTo>
                      <a:pt x="181" y="0"/>
                    </a:moveTo>
                    <a:lnTo>
                      <a:pt x="179" y="2"/>
                    </a:lnTo>
                    <a:lnTo>
                      <a:pt x="177" y="6"/>
                    </a:lnTo>
                    <a:lnTo>
                      <a:pt x="173" y="10"/>
                    </a:lnTo>
                    <a:lnTo>
                      <a:pt x="170" y="16"/>
                    </a:lnTo>
                    <a:lnTo>
                      <a:pt x="166" y="23"/>
                    </a:lnTo>
                    <a:lnTo>
                      <a:pt x="160" y="31"/>
                    </a:lnTo>
                    <a:lnTo>
                      <a:pt x="156" y="35"/>
                    </a:lnTo>
                    <a:lnTo>
                      <a:pt x="154" y="40"/>
                    </a:lnTo>
                    <a:lnTo>
                      <a:pt x="151" y="46"/>
                    </a:lnTo>
                    <a:lnTo>
                      <a:pt x="149" y="52"/>
                    </a:lnTo>
                    <a:lnTo>
                      <a:pt x="143" y="57"/>
                    </a:lnTo>
                    <a:lnTo>
                      <a:pt x="139" y="61"/>
                    </a:lnTo>
                    <a:lnTo>
                      <a:pt x="135" y="67"/>
                    </a:lnTo>
                    <a:lnTo>
                      <a:pt x="132" y="73"/>
                    </a:lnTo>
                    <a:lnTo>
                      <a:pt x="128" y="78"/>
                    </a:lnTo>
                    <a:lnTo>
                      <a:pt x="124" y="86"/>
                    </a:lnTo>
                    <a:lnTo>
                      <a:pt x="120" y="92"/>
                    </a:lnTo>
                    <a:lnTo>
                      <a:pt x="118" y="99"/>
                    </a:lnTo>
                    <a:lnTo>
                      <a:pt x="113" y="105"/>
                    </a:lnTo>
                    <a:lnTo>
                      <a:pt x="109" y="113"/>
                    </a:lnTo>
                    <a:lnTo>
                      <a:pt x="105" y="118"/>
                    </a:lnTo>
                    <a:lnTo>
                      <a:pt x="101" y="124"/>
                    </a:lnTo>
                    <a:lnTo>
                      <a:pt x="97" y="132"/>
                    </a:lnTo>
                    <a:lnTo>
                      <a:pt x="92" y="139"/>
                    </a:lnTo>
                    <a:lnTo>
                      <a:pt x="88" y="145"/>
                    </a:lnTo>
                    <a:lnTo>
                      <a:pt x="84" y="152"/>
                    </a:lnTo>
                    <a:lnTo>
                      <a:pt x="78" y="158"/>
                    </a:lnTo>
                    <a:lnTo>
                      <a:pt x="77" y="166"/>
                    </a:lnTo>
                    <a:lnTo>
                      <a:pt x="71" y="172"/>
                    </a:lnTo>
                    <a:lnTo>
                      <a:pt x="67" y="179"/>
                    </a:lnTo>
                    <a:lnTo>
                      <a:pt x="63" y="185"/>
                    </a:lnTo>
                    <a:lnTo>
                      <a:pt x="59" y="192"/>
                    </a:lnTo>
                    <a:lnTo>
                      <a:pt x="56" y="198"/>
                    </a:lnTo>
                    <a:lnTo>
                      <a:pt x="52" y="206"/>
                    </a:lnTo>
                    <a:lnTo>
                      <a:pt x="46" y="211"/>
                    </a:lnTo>
                    <a:lnTo>
                      <a:pt x="44" y="217"/>
                    </a:lnTo>
                    <a:lnTo>
                      <a:pt x="39" y="223"/>
                    </a:lnTo>
                    <a:lnTo>
                      <a:pt x="37" y="230"/>
                    </a:lnTo>
                    <a:lnTo>
                      <a:pt x="33" y="236"/>
                    </a:lnTo>
                    <a:lnTo>
                      <a:pt x="29" y="242"/>
                    </a:lnTo>
                    <a:lnTo>
                      <a:pt x="27" y="248"/>
                    </a:lnTo>
                    <a:lnTo>
                      <a:pt x="23" y="253"/>
                    </a:lnTo>
                    <a:lnTo>
                      <a:pt x="18" y="261"/>
                    </a:lnTo>
                    <a:lnTo>
                      <a:pt x="14" y="270"/>
                    </a:lnTo>
                    <a:lnTo>
                      <a:pt x="8" y="278"/>
                    </a:lnTo>
                    <a:lnTo>
                      <a:pt x="4" y="286"/>
                    </a:lnTo>
                    <a:lnTo>
                      <a:pt x="2" y="289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4" y="299"/>
                    </a:lnTo>
                    <a:lnTo>
                      <a:pt x="10" y="299"/>
                    </a:lnTo>
                    <a:lnTo>
                      <a:pt x="16" y="303"/>
                    </a:lnTo>
                    <a:lnTo>
                      <a:pt x="21" y="303"/>
                    </a:lnTo>
                    <a:lnTo>
                      <a:pt x="29" y="307"/>
                    </a:lnTo>
                    <a:lnTo>
                      <a:pt x="33" y="307"/>
                    </a:lnTo>
                    <a:lnTo>
                      <a:pt x="37" y="308"/>
                    </a:lnTo>
                    <a:lnTo>
                      <a:pt x="42" y="310"/>
                    </a:lnTo>
                    <a:lnTo>
                      <a:pt x="48" y="310"/>
                    </a:lnTo>
                    <a:lnTo>
                      <a:pt x="52" y="312"/>
                    </a:lnTo>
                    <a:lnTo>
                      <a:pt x="58" y="314"/>
                    </a:lnTo>
                    <a:lnTo>
                      <a:pt x="63" y="314"/>
                    </a:lnTo>
                    <a:lnTo>
                      <a:pt x="69" y="316"/>
                    </a:lnTo>
                    <a:lnTo>
                      <a:pt x="75" y="318"/>
                    </a:lnTo>
                    <a:lnTo>
                      <a:pt x="80" y="320"/>
                    </a:lnTo>
                    <a:lnTo>
                      <a:pt x="86" y="322"/>
                    </a:lnTo>
                    <a:lnTo>
                      <a:pt x="92" y="324"/>
                    </a:lnTo>
                    <a:lnTo>
                      <a:pt x="97" y="326"/>
                    </a:lnTo>
                    <a:lnTo>
                      <a:pt x="105" y="327"/>
                    </a:lnTo>
                    <a:lnTo>
                      <a:pt x="111" y="329"/>
                    </a:lnTo>
                    <a:lnTo>
                      <a:pt x="118" y="331"/>
                    </a:lnTo>
                    <a:lnTo>
                      <a:pt x="124" y="333"/>
                    </a:lnTo>
                    <a:lnTo>
                      <a:pt x="130" y="335"/>
                    </a:lnTo>
                    <a:lnTo>
                      <a:pt x="137" y="337"/>
                    </a:lnTo>
                    <a:lnTo>
                      <a:pt x="143" y="341"/>
                    </a:lnTo>
                    <a:lnTo>
                      <a:pt x="151" y="341"/>
                    </a:lnTo>
                    <a:lnTo>
                      <a:pt x="156" y="343"/>
                    </a:lnTo>
                    <a:lnTo>
                      <a:pt x="162" y="345"/>
                    </a:lnTo>
                    <a:lnTo>
                      <a:pt x="170" y="346"/>
                    </a:lnTo>
                    <a:lnTo>
                      <a:pt x="175" y="348"/>
                    </a:lnTo>
                    <a:lnTo>
                      <a:pt x="181" y="350"/>
                    </a:lnTo>
                    <a:lnTo>
                      <a:pt x="187" y="352"/>
                    </a:lnTo>
                    <a:lnTo>
                      <a:pt x="194" y="354"/>
                    </a:lnTo>
                    <a:lnTo>
                      <a:pt x="200" y="356"/>
                    </a:lnTo>
                    <a:lnTo>
                      <a:pt x="206" y="358"/>
                    </a:lnTo>
                    <a:lnTo>
                      <a:pt x="212" y="360"/>
                    </a:lnTo>
                    <a:lnTo>
                      <a:pt x="217" y="362"/>
                    </a:lnTo>
                    <a:lnTo>
                      <a:pt x="223" y="364"/>
                    </a:lnTo>
                    <a:lnTo>
                      <a:pt x="229" y="365"/>
                    </a:lnTo>
                    <a:lnTo>
                      <a:pt x="234" y="367"/>
                    </a:lnTo>
                    <a:lnTo>
                      <a:pt x="240" y="369"/>
                    </a:lnTo>
                    <a:lnTo>
                      <a:pt x="250" y="373"/>
                    </a:lnTo>
                    <a:lnTo>
                      <a:pt x="257" y="375"/>
                    </a:lnTo>
                    <a:lnTo>
                      <a:pt x="265" y="377"/>
                    </a:lnTo>
                    <a:lnTo>
                      <a:pt x="272" y="381"/>
                    </a:lnTo>
                    <a:lnTo>
                      <a:pt x="278" y="383"/>
                    </a:lnTo>
                    <a:lnTo>
                      <a:pt x="284" y="384"/>
                    </a:lnTo>
                    <a:lnTo>
                      <a:pt x="288" y="384"/>
                    </a:lnTo>
                    <a:lnTo>
                      <a:pt x="291" y="386"/>
                    </a:lnTo>
                    <a:lnTo>
                      <a:pt x="293" y="390"/>
                    </a:lnTo>
                    <a:lnTo>
                      <a:pt x="299" y="392"/>
                    </a:lnTo>
                    <a:lnTo>
                      <a:pt x="303" y="394"/>
                    </a:lnTo>
                    <a:lnTo>
                      <a:pt x="308" y="398"/>
                    </a:lnTo>
                    <a:lnTo>
                      <a:pt x="316" y="402"/>
                    </a:lnTo>
                    <a:lnTo>
                      <a:pt x="324" y="407"/>
                    </a:lnTo>
                    <a:lnTo>
                      <a:pt x="333" y="413"/>
                    </a:lnTo>
                    <a:lnTo>
                      <a:pt x="341" y="417"/>
                    </a:lnTo>
                    <a:lnTo>
                      <a:pt x="350" y="422"/>
                    </a:lnTo>
                    <a:lnTo>
                      <a:pt x="354" y="424"/>
                    </a:lnTo>
                    <a:lnTo>
                      <a:pt x="360" y="428"/>
                    </a:lnTo>
                    <a:lnTo>
                      <a:pt x="365" y="430"/>
                    </a:lnTo>
                    <a:lnTo>
                      <a:pt x="369" y="434"/>
                    </a:lnTo>
                    <a:lnTo>
                      <a:pt x="375" y="436"/>
                    </a:lnTo>
                    <a:lnTo>
                      <a:pt x="381" y="440"/>
                    </a:lnTo>
                    <a:lnTo>
                      <a:pt x="386" y="443"/>
                    </a:lnTo>
                    <a:lnTo>
                      <a:pt x="390" y="445"/>
                    </a:lnTo>
                    <a:lnTo>
                      <a:pt x="396" y="449"/>
                    </a:lnTo>
                    <a:lnTo>
                      <a:pt x="402" y="453"/>
                    </a:lnTo>
                    <a:lnTo>
                      <a:pt x="407" y="457"/>
                    </a:lnTo>
                    <a:lnTo>
                      <a:pt x="413" y="459"/>
                    </a:lnTo>
                    <a:lnTo>
                      <a:pt x="417" y="462"/>
                    </a:lnTo>
                    <a:lnTo>
                      <a:pt x="423" y="464"/>
                    </a:lnTo>
                    <a:lnTo>
                      <a:pt x="428" y="466"/>
                    </a:lnTo>
                    <a:lnTo>
                      <a:pt x="434" y="470"/>
                    </a:lnTo>
                    <a:lnTo>
                      <a:pt x="438" y="474"/>
                    </a:lnTo>
                    <a:lnTo>
                      <a:pt x="443" y="476"/>
                    </a:lnTo>
                    <a:lnTo>
                      <a:pt x="449" y="480"/>
                    </a:lnTo>
                    <a:lnTo>
                      <a:pt x="455" y="483"/>
                    </a:lnTo>
                    <a:lnTo>
                      <a:pt x="459" y="485"/>
                    </a:lnTo>
                    <a:lnTo>
                      <a:pt x="464" y="487"/>
                    </a:lnTo>
                    <a:lnTo>
                      <a:pt x="468" y="491"/>
                    </a:lnTo>
                    <a:lnTo>
                      <a:pt x="474" y="493"/>
                    </a:lnTo>
                    <a:lnTo>
                      <a:pt x="481" y="499"/>
                    </a:lnTo>
                    <a:lnTo>
                      <a:pt x="491" y="504"/>
                    </a:lnTo>
                    <a:lnTo>
                      <a:pt x="499" y="508"/>
                    </a:lnTo>
                    <a:lnTo>
                      <a:pt x="504" y="512"/>
                    </a:lnTo>
                    <a:lnTo>
                      <a:pt x="510" y="516"/>
                    </a:lnTo>
                    <a:lnTo>
                      <a:pt x="516" y="518"/>
                    </a:lnTo>
                    <a:lnTo>
                      <a:pt x="521" y="519"/>
                    </a:lnTo>
                    <a:lnTo>
                      <a:pt x="523" y="523"/>
                    </a:lnTo>
                    <a:lnTo>
                      <a:pt x="525" y="523"/>
                    </a:lnTo>
                    <a:lnTo>
                      <a:pt x="527" y="525"/>
                    </a:lnTo>
                    <a:lnTo>
                      <a:pt x="653" y="219"/>
                    </a:lnTo>
                    <a:lnTo>
                      <a:pt x="649" y="217"/>
                    </a:lnTo>
                    <a:lnTo>
                      <a:pt x="643" y="213"/>
                    </a:lnTo>
                    <a:lnTo>
                      <a:pt x="635" y="210"/>
                    </a:lnTo>
                    <a:lnTo>
                      <a:pt x="630" y="206"/>
                    </a:lnTo>
                    <a:lnTo>
                      <a:pt x="624" y="202"/>
                    </a:lnTo>
                    <a:lnTo>
                      <a:pt x="616" y="198"/>
                    </a:lnTo>
                    <a:lnTo>
                      <a:pt x="607" y="192"/>
                    </a:lnTo>
                    <a:lnTo>
                      <a:pt x="597" y="187"/>
                    </a:lnTo>
                    <a:lnTo>
                      <a:pt x="592" y="183"/>
                    </a:lnTo>
                    <a:lnTo>
                      <a:pt x="588" y="181"/>
                    </a:lnTo>
                    <a:lnTo>
                      <a:pt x="582" y="177"/>
                    </a:lnTo>
                    <a:lnTo>
                      <a:pt x="578" y="175"/>
                    </a:lnTo>
                    <a:lnTo>
                      <a:pt x="571" y="172"/>
                    </a:lnTo>
                    <a:lnTo>
                      <a:pt x="567" y="170"/>
                    </a:lnTo>
                    <a:lnTo>
                      <a:pt x="561" y="166"/>
                    </a:lnTo>
                    <a:lnTo>
                      <a:pt x="556" y="164"/>
                    </a:lnTo>
                    <a:lnTo>
                      <a:pt x="550" y="160"/>
                    </a:lnTo>
                    <a:lnTo>
                      <a:pt x="544" y="156"/>
                    </a:lnTo>
                    <a:lnTo>
                      <a:pt x="538" y="154"/>
                    </a:lnTo>
                    <a:lnTo>
                      <a:pt x="533" y="151"/>
                    </a:lnTo>
                    <a:lnTo>
                      <a:pt x="527" y="147"/>
                    </a:lnTo>
                    <a:lnTo>
                      <a:pt x="521" y="143"/>
                    </a:lnTo>
                    <a:lnTo>
                      <a:pt x="514" y="139"/>
                    </a:lnTo>
                    <a:lnTo>
                      <a:pt x="508" y="137"/>
                    </a:lnTo>
                    <a:lnTo>
                      <a:pt x="502" y="132"/>
                    </a:lnTo>
                    <a:lnTo>
                      <a:pt x="497" y="130"/>
                    </a:lnTo>
                    <a:lnTo>
                      <a:pt x="489" y="126"/>
                    </a:lnTo>
                    <a:lnTo>
                      <a:pt x="485" y="122"/>
                    </a:lnTo>
                    <a:lnTo>
                      <a:pt x="478" y="120"/>
                    </a:lnTo>
                    <a:lnTo>
                      <a:pt x="472" y="116"/>
                    </a:lnTo>
                    <a:lnTo>
                      <a:pt x="466" y="113"/>
                    </a:lnTo>
                    <a:lnTo>
                      <a:pt x="461" y="111"/>
                    </a:lnTo>
                    <a:lnTo>
                      <a:pt x="455" y="107"/>
                    </a:lnTo>
                    <a:lnTo>
                      <a:pt x="449" y="103"/>
                    </a:lnTo>
                    <a:lnTo>
                      <a:pt x="445" y="101"/>
                    </a:lnTo>
                    <a:lnTo>
                      <a:pt x="440" y="99"/>
                    </a:lnTo>
                    <a:lnTo>
                      <a:pt x="434" y="95"/>
                    </a:lnTo>
                    <a:lnTo>
                      <a:pt x="428" y="92"/>
                    </a:lnTo>
                    <a:lnTo>
                      <a:pt x="423" y="90"/>
                    </a:lnTo>
                    <a:lnTo>
                      <a:pt x="419" y="88"/>
                    </a:lnTo>
                    <a:lnTo>
                      <a:pt x="413" y="84"/>
                    </a:lnTo>
                    <a:lnTo>
                      <a:pt x="407" y="82"/>
                    </a:lnTo>
                    <a:lnTo>
                      <a:pt x="404" y="80"/>
                    </a:lnTo>
                    <a:lnTo>
                      <a:pt x="400" y="78"/>
                    </a:lnTo>
                    <a:lnTo>
                      <a:pt x="392" y="73"/>
                    </a:lnTo>
                    <a:lnTo>
                      <a:pt x="385" y="71"/>
                    </a:lnTo>
                    <a:lnTo>
                      <a:pt x="377" y="67"/>
                    </a:lnTo>
                    <a:lnTo>
                      <a:pt x="373" y="65"/>
                    </a:lnTo>
                    <a:lnTo>
                      <a:pt x="367" y="61"/>
                    </a:lnTo>
                    <a:lnTo>
                      <a:pt x="362" y="59"/>
                    </a:lnTo>
                    <a:lnTo>
                      <a:pt x="356" y="57"/>
                    </a:lnTo>
                    <a:lnTo>
                      <a:pt x="348" y="54"/>
                    </a:lnTo>
                    <a:lnTo>
                      <a:pt x="341" y="52"/>
                    </a:lnTo>
                    <a:lnTo>
                      <a:pt x="335" y="50"/>
                    </a:lnTo>
                    <a:lnTo>
                      <a:pt x="326" y="46"/>
                    </a:lnTo>
                    <a:lnTo>
                      <a:pt x="320" y="44"/>
                    </a:lnTo>
                    <a:lnTo>
                      <a:pt x="310" y="40"/>
                    </a:lnTo>
                    <a:lnTo>
                      <a:pt x="303" y="38"/>
                    </a:lnTo>
                    <a:lnTo>
                      <a:pt x="295" y="37"/>
                    </a:lnTo>
                    <a:lnTo>
                      <a:pt x="288" y="33"/>
                    </a:lnTo>
                    <a:lnTo>
                      <a:pt x="280" y="31"/>
                    </a:lnTo>
                    <a:lnTo>
                      <a:pt x="272" y="27"/>
                    </a:lnTo>
                    <a:lnTo>
                      <a:pt x="263" y="25"/>
                    </a:lnTo>
                    <a:lnTo>
                      <a:pt x="255" y="23"/>
                    </a:lnTo>
                    <a:lnTo>
                      <a:pt x="248" y="21"/>
                    </a:lnTo>
                    <a:lnTo>
                      <a:pt x="240" y="17"/>
                    </a:lnTo>
                    <a:lnTo>
                      <a:pt x="232" y="16"/>
                    </a:lnTo>
                    <a:lnTo>
                      <a:pt x="227" y="14"/>
                    </a:lnTo>
                    <a:lnTo>
                      <a:pt x="219" y="12"/>
                    </a:lnTo>
                    <a:lnTo>
                      <a:pt x="213" y="10"/>
                    </a:lnTo>
                    <a:lnTo>
                      <a:pt x="208" y="8"/>
                    </a:lnTo>
                    <a:lnTo>
                      <a:pt x="202" y="8"/>
                    </a:lnTo>
                    <a:lnTo>
                      <a:pt x="198" y="4"/>
                    </a:lnTo>
                    <a:lnTo>
                      <a:pt x="192" y="4"/>
                    </a:lnTo>
                    <a:lnTo>
                      <a:pt x="189" y="2"/>
                    </a:lnTo>
                    <a:lnTo>
                      <a:pt x="187" y="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9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9" name="Freeform 25">
                <a:extLst>
                  <a:ext uri="{FF2B5EF4-FFF2-40B4-BE49-F238E27FC236}">
                    <a16:creationId xmlns:a16="http://schemas.microsoft.com/office/drawing/2014/main" id="{9F7E6048-F928-0742-BB7B-FDB0B58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1776"/>
                <a:ext cx="128" cy="160"/>
              </a:xfrm>
              <a:custGeom>
                <a:avLst/>
                <a:gdLst>
                  <a:gd name="T0" fmla="*/ 90 w 257"/>
                  <a:gd name="T1" fmla="*/ 1 h 319"/>
                  <a:gd name="T2" fmla="*/ 93 w 257"/>
                  <a:gd name="T3" fmla="*/ 7 h 319"/>
                  <a:gd name="T4" fmla="*/ 98 w 257"/>
                  <a:gd name="T5" fmla="*/ 12 h 319"/>
                  <a:gd name="T6" fmla="*/ 101 w 257"/>
                  <a:gd name="T7" fmla="*/ 17 h 319"/>
                  <a:gd name="T8" fmla="*/ 104 w 257"/>
                  <a:gd name="T9" fmla="*/ 23 h 319"/>
                  <a:gd name="T10" fmla="*/ 107 w 257"/>
                  <a:gd name="T11" fmla="*/ 28 h 319"/>
                  <a:gd name="T12" fmla="*/ 111 w 257"/>
                  <a:gd name="T13" fmla="*/ 33 h 319"/>
                  <a:gd name="T14" fmla="*/ 114 w 257"/>
                  <a:gd name="T15" fmla="*/ 38 h 319"/>
                  <a:gd name="T16" fmla="*/ 119 w 257"/>
                  <a:gd name="T17" fmla="*/ 45 h 319"/>
                  <a:gd name="T18" fmla="*/ 124 w 257"/>
                  <a:gd name="T19" fmla="*/ 53 h 319"/>
                  <a:gd name="T20" fmla="*/ 127 w 257"/>
                  <a:gd name="T21" fmla="*/ 57 h 319"/>
                  <a:gd name="T22" fmla="*/ 54 w 257"/>
                  <a:gd name="T23" fmla="*/ 70 h 319"/>
                  <a:gd name="T24" fmla="*/ 21 w 257"/>
                  <a:gd name="T25" fmla="*/ 130 h 319"/>
                  <a:gd name="T26" fmla="*/ 43 w 257"/>
                  <a:gd name="T27" fmla="*/ 159 h 319"/>
                  <a:gd name="T28" fmla="*/ 39 w 257"/>
                  <a:gd name="T29" fmla="*/ 159 h 319"/>
                  <a:gd name="T30" fmla="*/ 32 w 257"/>
                  <a:gd name="T31" fmla="*/ 158 h 319"/>
                  <a:gd name="T32" fmla="*/ 26 w 257"/>
                  <a:gd name="T33" fmla="*/ 157 h 319"/>
                  <a:gd name="T34" fmla="*/ 17 w 257"/>
                  <a:gd name="T35" fmla="*/ 156 h 319"/>
                  <a:gd name="T36" fmla="*/ 9 w 257"/>
                  <a:gd name="T37" fmla="*/ 154 h 319"/>
                  <a:gd name="T38" fmla="*/ 3 w 257"/>
                  <a:gd name="T39" fmla="*/ 152 h 319"/>
                  <a:gd name="T40" fmla="*/ 0 w 257"/>
                  <a:gd name="T41" fmla="*/ 150 h 319"/>
                  <a:gd name="T42" fmla="*/ 0 w 257"/>
                  <a:gd name="T43" fmla="*/ 148 h 319"/>
                  <a:gd name="T44" fmla="*/ 3 w 257"/>
                  <a:gd name="T45" fmla="*/ 144 h 319"/>
                  <a:gd name="T46" fmla="*/ 7 w 257"/>
                  <a:gd name="T47" fmla="*/ 137 h 319"/>
                  <a:gd name="T48" fmla="*/ 10 w 257"/>
                  <a:gd name="T49" fmla="*/ 130 h 319"/>
                  <a:gd name="T50" fmla="*/ 13 w 257"/>
                  <a:gd name="T51" fmla="*/ 126 h 319"/>
                  <a:gd name="T52" fmla="*/ 16 w 257"/>
                  <a:gd name="T53" fmla="*/ 120 h 319"/>
                  <a:gd name="T54" fmla="*/ 20 w 257"/>
                  <a:gd name="T55" fmla="*/ 114 h 319"/>
                  <a:gd name="T56" fmla="*/ 23 w 257"/>
                  <a:gd name="T57" fmla="*/ 108 h 319"/>
                  <a:gd name="T58" fmla="*/ 27 w 257"/>
                  <a:gd name="T59" fmla="*/ 102 h 319"/>
                  <a:gd name="T60" fmla="*/ 31 w 257"/>
                  <a:gd name="T61" fmla="*/ 95 h 319"/>
                  <a:gd name="T62" fmla="*/ 35 w 257"/>
                  <a:gd name="T63" fmla="*/ 89 h 319"/>
                  <a:gd name="T64" fmla="*/ 39 w 257"/>
                  <a:gd name="T65" fmla="*/ 82 h 319"/>
                  <a:gd name="T66" fmla="*/ 43 w 257"/>
                  <a:gd name="T67" fmla="*/ 75 h 319"/>
                  <a:gd name="T68" fmla="*/ 47 w 257"/>
                  <a:gd name="T69" fmla="*/ 69 h 319"/>
                  <a:gd name="T70" fmla="*/ 51 w 257"/>
                  <a:gd name="T71" fmla="*/ 61 h 319"/>
                  <a:gd name="T72" fmla="*/ 55 w 257"/>
                  <a:gd name="T73" fmla="*/ 54 h 319"/>
                  <a:gd name="T74" fmla="*/ 59 w 257"/>
                  <a:gd name="T75" fmla="*/ 49 h 319"/>
                  <a:gd name="T76" fmla="*/ 63 w 257"/>
                  <a:gd name="T77" fmla="*/ 42 h 319"/>
                  <a:gd name="T78" fmla="*/ 66 w 257"/>
                  <a:gd name="T79" fmla="*/ 35 h 319"/>
                  <a:gd name="T80" fmla="*/ 70 w 257"/>
                  <a:gd name="T81" fmla="*/ 30 h 319"/>
                  <a:gd name="T82" fmla="*/ 73 w 257"/>
                  <a:gd name="T83" fmla="*/ 25 h 319"/>
                  <a:gd name="T84" fmla="*/ 77 w 257"/>
                  <a:gd name="T85" fmla="*/ 20 h 319"/>
                  <a:gd name="T86" fmla="*/ 79 w 257"/>
                  <a:gd name="T87" fmla="*/ 14 h 319"/>
                  <a:gd name="T88" fmla="*/ 83 w 257"/>
                  <a:gd name="T89" fmla="*/ 9 h 319"/>
                  <a:gd name="T90" fmla="*/ 86 w 257"/>
                  <a:gd name="T91" fmla="*/ 3 h 319"/>
                  <a:gd name="T92" fmla="*/ 88 w 257"/>
                  <a:gd name="T93" fmla="*/ 0 h 319"/>
                  <a:gd name="T94" fmla="*/ 89 w 257"/>
                  <a:gd name="T95" fmla="*/ 0 h 3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57" h="319">
                    <a:moveTo>
                      <a:pt x="179" y="0"/>
                    </a:moveTo>
                    <a:lnTo>
                      <a:pt x="181" y="2"/>
                    </a:lnTo>
                    <a:lnTo>
                      <a:pt x="183" y="7"/>
                    </a:lnTo>
                    <a:lnTo>
                      <a:pt x="187" y="13"/>
                    </a:lnTo>
                    <a:lnTo>
                      <a:pt x="194" y="21"/>
                    </a:lnTo>
                    <a:lnTo>
                      <a:pt x="196" y="24"/>
                    </a:lnTo>
                    <a:lnTo>
                      <a:pt x="198" y="30"/>
                    </a:lnTo>
                    <a:lnTo>
                      <a:pt x="202" y="34"/>
                    </a:lnTo>
                    <a:lnTo>
                      <a:pt x="206" y="40"/>
                    </a:lnTo>
                    <a:lnTo>
                      <a:pt x="208" y="45"/>
                    </a:lnTo>
                    <a:lnTo>
                      <a:pt x="211" y="49"/>
                    </a:lnTo>
                    <a:lnTo>
                      <a:pt x="215" y="55"/>
                    </a:lnTo>
                    <a:lnTo>
                      <a:pt x="219" y="61"/>
                    </a:lnTo>
                    <a:lnTo>
                      <a:pt x="223" y="66"/>
                    </a:lnTo>
                    <a:lnTo>
                      <a:pt x="227" y="70"/>
                    </a:lnTo>
                    <a:lnTo>
                      <a:pt x="228" y="76"/>
                    </a:lnTo>
                    <a:lnTo>
                      <a:pt x="232" y="82"/>
                    </a:lnTo>
                    <a:lnTo>
                      <a:pt x="238" y="89"/>
                    </a:lnTo>
                    <a:lnTo>
                      <a:pt x="246" y="99"/>
                    </a:lnTo>
                    <a:lnTo>
                      <a:pt x="249" y="106"/>
                    </a:lnTo>
                    <a:lnTo>
                      <a:pt x="253" y="110"/>
                    </a:lnTo>
                    <a:lnTo>
                      <a:pt x="255" y="114"/>
                    </a:lnTo>
                    <a:lnTo>
                      <a:pt x="257" y="116"/>
                    </a:lnTo>
                    <a:lnTo>
                      <a:pt x="109" y="139"/>
                    </a:lnTo>
                    <a:lnTo>
                      <a:pt x="200" y="241"/>
                    </a:lnTo>
                    <a:lnTo>
                      <a:pt x="42" y="260"/>
                    </a:lnTo>
                    <a:lnTo>
                      <a:pt x="88" y="319"/>
                    </a:lnTo>
                    <a:lnTo>
                      <a:pt x="86" y="317"/>
                    </a:lnTo>
                    <a:lnTo>
                      <a:pt x="84" y="317"/>
                    </a:lnTo>
                    <a:lnTo>
                      <a:pt x="78" y="317"/>
                    </a:lnTo>
                    <a:lnTo>
                      <a:pt x="73" y="317"/>
                    </a:lnTo>
                    <a:lnTo>
                      <a:pt x="65" y="315"/>
                    </a:lnTo>
                    <a:lnTo>
                      <a:pt x="59" y="315"/>
                    </a:lnTo>
                    <a:lnTo>
                      <a:pt x="52" y="314"/>
                    </a:lnTo>
                    <a:lnTo>
                      <a:pt x="42" y="314"/>
                    </a:lnTo>
                    <a:lnTo>
                      <a:pt x="35" y="312"/>
                    </a:lnTo>
                    <a:lnTo>
                      <a:pt x="27" y="310"/>
                    </a:lnTo>
                    <a:lnTo>
                      <a:pt x="19" y="308"/>
                    </a:lnTo>
                    <a:lnTo>
                      <a:pt x="12" y="306"/>
                    </a:lnTo>
                    <a:lnTo>
                      <a:pt x="6" y="304"/>
                    </a:lnTo>
                    <a:lnTo>
                      <a:pt x="2" y="302"/>
                    </a:lnTo>
                    <a:lnTo>
                      <a:pt x="0" y="300"/>
                    </a:lnTo>
                    <a:lnTo>
                      <a:pt x="0" y="298"/>
                    </a:lnTo>
                    <a:lnTo>
                      <a:pt x="0" y="296"/>
                    </a:lnTo>
                    <a:lnTo>
                      <a:pt x="2" y="293"/>
                    </a:lnTo>
                    <a:lnTo>
                      <a:pt x="6" y="287"/>
                    </a:lnTo>
                    <a:lnTo>
                      <a:pt x="10" y="281"/>
                    </a:lnTo>
                    <a:lnTo>
                      <a:pt x="14" y="274"/>
                    </a:lnTo>
                    <a:lnTo>
                      <a:pt x="19" y="266"/>
                    </a:lnTo>
                    <a:lnTo>
                      <a:pt x="21" y="260"/>
                    </a:lnTo>
                    <a:lnTo>
                      <a:pt x="23" y="255"/>
                    </a:lnTo>
                    <a:lnTo>
                      <a:pt x="27" y="251"/>
                    </a:lnTo>
                    <a:lnTo>
                      <a:pt x="31" y="245"/>
                    </a:lnTo>
                    <a:lnTo>
                      <a:pt x="33" y="239"/>
                    </a:lnTo>
                    <a:lnTo>
                      <a:pt x="36" y="234"/>
                    </a:lnTo>
                    <a:lnTo>
                      <a:pt x="40" y="228"/>
                    </a:lnTo>
                    <a:lnTo>
                      <a:pt x="42" y="222"/>
                    </a:lnTo>
                    <a:lnTo>
                      <a:pt x="46" y="215"/>
                    </a:lnTo>
                    <a:lnTo>
                      <a:pt x="52" y="209"/>
                    </a:lnTo>
                    <a:lnTo>
                      <a:pt x="54" y="203"/>
                    </a:lnTo>
                    <a:lnTo>
                      <a:pt x="59" y="198"/>
                    </a:lnTo>
                    <a:lnTo>
                      <a:pt x="63" y="190"/>
                    </a:lnTo>
                    <a:lnTo>
                      <a:pt x="67" y="184"/>
                    </a:lnTo>
                    <a:lnTo>
                      <a:pt x="71" y="177"/>
                    </a:lnTo>
                    <a:lnTo>
                      <a:pt x="74" y="171"/>
                    </a:lnTo>
                    <a:lnTo>
                      <a:pt x="78" y="163"/>
                    </a:lnTo>
                    <a:lnTo>
                      <a:pt x="84" y="158"/>
                    </a:lnTo>
                    <a:lnTo>
                      <a:pt x="86" y="150"/>
                    </a:lnTo>
                    <a:lnTo>
                      <a:pt x="92" y="144"/>
                    </a:lnTo>
                    <a:lnTo>
                      <a:pt x="95" y="137"/>
                    </a:lnTo>
                    <a:lnTo>
                      <a:pt x="99" y="129"/>
                    </a:lnTo>
                    <a:lnTo>
                      <a:pt x="103" y="121"/>
                    </a:lnTo>
                    <a:lnTo>
                      <a:pt x="107" y="116"/>
                    </a:lnTo>
                    <a:lnTo>
                      <a:pt x="111" y="108"/>
                    </a:lnTo>
                    <a:lnTo>
                      <a:pt x="116" y="102"/>
                    </a:lnTo>
                    <a:lnTo>
                      <a:pt x="118" y="97"/>
                    </a:lnTo>
                    <a:lnTo>
                      <a:pt x="124" y="89"/>
                    </a:lnTo>
                    <a:lnTo>
                      <a:pt x="126" y="83"/>
                    </a:lnTo>
                    <a:lnTo>
                      <a:pt x="130" y="78"/>
                    </a:lnTo>
                    <a:lnTo>
                      <a:pt x="133" y="70"/>
                    </a:lnTo>
                    <a:lnTo>
                      <a:pt x="137" y="66"/>
                    </a:lnTo>
                    <a:lnTo>
                      <a:pt x="141" y="59"/>
                    </a:lnTo>
                    <a:lnTo>
                      <a:pt x="145" y="55"/>
                    </a:lnTo>
                    <a:lnTo>
                      <a:pt x="147" y="49"/>
                    </a:lnTo>
                    <a:lnTo>
                      <a:pt x="150" y="45"/>
                    </a:lnTo>
                    <a:lnTo>
                      <a:pt x="154" y="40"/>
                    </a:lnTo>
                    <a:lnTo>
                      <a:pt x="156" y="34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6" y="17"/>
                    </a:lnTo>
                    <a:lnTo>
                      <a:pt x="171" y="11"/>
                    </a:lnTo>
                    <a:lnTo>
                      <a:pt x="173" y="5"/>
                    </a:lnTo>
                    <a:lnTo>
                      <a:pt x="175" y="4"/>
                    </a:lnTo>
                    <a:lnTo>
                      <a:pt x="177" y="0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D1C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0" name="Freeform 26">
                <a:extLst>
                  <a:ext uri="{FF2B5EF4-FFF2-40B4-BE49-F238E27FC236}">
                    <a16:creationId xmlns:a16="http://schemas.microsoft.com/office/drawing/2014/main" id="{ECA86B70-4C09-1D4D-9B6E-F1CCFCA6C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" y="1950"/>
                <a:ext cx="199" cy="179"/>
              </a:xfrm>
              <a:custGeom>
                <a:avLst/>
                <a:gdLst>
                  <a:gd name="T0" fmla="*/ 161 w 397"/>
                  <a:gd name="T1" fmla="*/ 60 h 357"/>
                  <a:gd name="T2" fmla="*/ 149 w 397"/>
                  <a:gd name="T3" fmla="*/ 60 h 357"/>
                  <a:gd name="T4" fmla="*/ 132 w 397"/>
                  <a:gd name="T5" fmla="*/ 60 h 357"/>
                  <a:gd name="T6" fmla="*/ 115 w 397"/>
                  <a:gd name="T7" fmla="*/ 62 h 357"/>
                  <a:gd name="T8" fmla="*/ 106 w 397"/>
                  <a:gd name="T9" fmla="*/ 63 h 357"/>
                  <a:gd name="T10" fmla="*/ 91 w 397"/>
                  <a:gd name="T11" fmla="*/ 69 h 357"/>
                  <a:gd name="T12" fmla="*/ 78 w 397"/>
                  <a:gd name="T13" fmla="*/ 77 h 357"/>
                  <a:gd name="T14" fmla="*/ 62 w 397"/>
                  <a:gd name="T15" fmla="*/ 90 h 357"/>
                  <a:gd name="T16" fmla="*/ 51 w 397"/>
                  <a:gd name="T17" fmla="*/ 104 h 357"/>
                  <a:gd name="T18" fmla="*/ 45 w 397"/>
                  <a:gd name="T19" fmla="*/ 113 h 357"/>
                  <a:gd name="T20" fmla="*/ 35 w 397"/>
                  <a:gd name="T21" fmla="*/ 124 h 357"/>
                  <a:gd name="T22" fmla="*/ 28 w 397"/>
                  <a:gd name="T23" fmla="*/ 133 h 357"/>
                  <a:gd name="T24" fmla="*/ 17 w 397"/>
                  <a:gd name="T25" fmla="*/ 140 h 357"/>
                  <a:gd name="T26" fmla="*/ 6 w 397"/>
                  <a:gd name="T27" fmla="*/ 146 h 357"/>
                  <a:gd name="T28" fmla="*/ 0 w 397"/>
                  <a:gd name="T29" fmla="*/ 153 h 357"/>
                  <a:gd name="T30" fmla="*/ 8 w 397"/>
                  <a:gd name="T31" fmla="*/ 159 h 357"/>
                  <a:gd name="T32" fmla="*/ 22 w 397"/>
                  <a:gd name="T33" fmla="*/ 167 h 357"/>
                  <a:gd name="T34" fmla="*/ 36 w 397"/>
                  <a:gd name="T35" fmla="*/ 175 h 357"/>
                  <a:gd name="T36" fmla="*/ 43 w 397"/>
                  <a:gd name="T37" fmla="*/ 179 h 357"/>
                  <a:gd name="T38" fmla="*/ 51 w 397"/>
                  <a:gd name="T39" fmla="*/ 172 h 357"/>
                  <a:gd name="T40" fmla="*/ 65 w 397"/>
                  <a:gd name="T41" fmla="*/ 164 h 357"/>
                  <a:gd name="T42" fmla="*/ 80 w 397"/>
                  <a:gd name="T43" fmla="*/ 152 h 357"/>
                  <a:gd name="T44" fmla="*/ 94 w 397"/>
                  <a:gd name="T45" fmla="*/ 140 h 357"/>
                  <a:gd name="T46" fmla="*/ 112 w 397"/>
                  <a:gd name="T47" fmla="*/ 131 h 357"/>
                  <a:gd name="T48" fmla="*/ 129 w 397"/>
                  <a:gd name="T49" fmla="*/ 128 h 357"/>
                  <a:gd name="T50" fmla="*/ 140 w 397"/>
                  <a:gd name="T51" fmla="*/ 128 h 357"/>
                  <a:gd name="T52" fmla="*/ 148 w 397"/>
                  <a:gd name="T53" fmla="*/ 117 h 357"/>
                  <a:gd name="T54" fmla="*/ 137 w 397"/>
                  <a:gd name="T55" fmla="*/ 117 h 357"/>
                  <a:gd name="T56" fmla="*/ 122 w 397"/>
                  <a:gd name="T57" fmla="*/ 119 h 357"/>
                  <a:gd name="T58" fmla="*/ 109 w 397"/>
                  <a:gd name="T59" fmla="*/ 122 h 357"/>
                  <a:gd name="T60" fmla="*/ 96 w 397"/>
                  <a:gd name="T61" fmla="*/ 128 h 357"/>
                  <a:gd name="T62" fmla="*/ 83 w 397"/>
                  <a:gd name="T63" fmla="*/ 136 h 357"/>
                  <a:gd name="T64" fmla="*/ 67 w 397"/>
                  <a:gd name="T65" fmla="*/ 147 h 357"/>
                  <a:gd name="T66" fmla="*/ 54 w 397"/>
                  <a:gd name="T67" fmla="*/ 159 h 357"/>
                  <a:gd name="T68" fmla="*/ 18 w 397"/>
                  <a:gd name="T69" fmla="*/ 151 h 357"/>
                  <a:gd name="T70" fmla="*/ 26 w 397"/>
                  <a:gd name="T71" fmla="*/ 147 h 357"/>
                  <a:gd name="T72" fmla="*/ 36 w 397"/>
                  <a:gd name="T73" fmla="*/ 139 h 357"/>
                  <a:gd name="T74" fmla="*/ 47 w 397"/>
                  <a:gd name="T75" fmla="*/ 128 h 357"/>
                  <a:gd name="T76" fmla="*/ 53 w 397"/>
                  <a:gd name="T77" fmla="*/ 118 h 357"/>
                  <a:gd name="T78" fmla="*/ 65 w 397"/>
                  <a:gd name="T79" fmla="*/ 105 h 357"/>
                  <a:gd name="T80" fmla="*/ 78 w 397"/>
                  <a:gd name="T81" fmla="*/ 92 h 357"/>
                  <a:gd name="T82" fmla="*/ 90 w 397"/>
                  <a:gd name="T83" fmla="*/ 83 h 357"/>
                  <a:gd name="T84" fmla="*/ 101 w 397"/>
                  <a:gd name="T85" fmla="*/ 77 h 357"/>
                  <a:gd name="T86" fmla="*/ 114 w 397"/>
                  <a:gd name="T87" fmla="*/ 73 h 357"/>
                  <a:gd name="T88" fmla="*/ 130 w 397"/>
                  <a:gd name="T89" fmla="*/ 70 h 357"/>
                  <a:gd name="T90" fmla="*/ 144 w 397"/>
                  <a:gd name="T91" fmla="*/ 69 h 357"/>
                  <a:gd name="T92" fmla="*/ 153 w 397"/>
                  <a:gd name="T93" fmla="*/ 69 h 357"/>
                  <a:gd name="T94" fmla="*/ 168 w 397"/>
                  <a:gd name="T95" fmla="*/ 70 h 357"/>
                  <a:gd name="T96" fmla="*/ 187 w 397"/>
                  <a:gd name="T97" fmla="*/ 0 h 35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97" h="357">
                    <a:moveTo>
                      <a:pt x="374" y="0"/>
                    </a:moveTo>
                    <a:lnTo>
                      <a:pt x="330" y="120"/>
                    </a:lnTo>
                    <a:lnTo>
                      <a:pt x="328" y="120"/>
                    </a:lnTo>
                    <a:lnTo>
                      <a:pt x="321" y="120"/>
                    </a:lnTo>
                    <a:lnTo>
                      <a:pt x="315" y="120"/>
                    </a:lnTo>
                    <a:lnTo>
                      <a:pt x="309" y="120"/>
                    </a:lnTo>
                    <a:lnTo>
                      <a:pt x="304" y="120"/>
                    </a:lnTo>
                    <a:lnTo>
                      <a:pt x="298" y="120"/>
                    </a:lnTo>
                    <a:lnTo>
                      <a:pt x="289" y="120"/>
                    </a:lnTo>
                    <a:lnTo>
                      <a:pt x="281" y="120"/>
                    </a:lnTo>
                    <a:lnTo>
                      <a:pt x="273" y="120"/>
                    </a:lnTo>
                    <a:lnTo>
                      <a:pt x="264" y="120"/>
                    </a:lnTo>
                    <a:lnTo>
                      <a:pt x="254" y="120"/>
                    </a:lnTo>
                    <a:lnTo>
                      <a:pt x="247" y="121"/>
                    </a:lnTo>
                    <a:lnTo>
                      <a:pt x="237" y="121"/>
                    </a:lnTo>
                    <a:lnTo>
                      <a:pt x="230" y="123"/>
                    </a:lnTo>
                    <a:lnTo>
                      <a:pt x="224" y="123"/>
                    </a:lnTo>
                    <a:lnTo>
                      <a:pt x="220" y="123"/>
                    </a:lnTo>
                    <a:lnTo>
                      <a:pt x="214" y="125"/>
                    </a:lnTo>
                    <a:lnTo>
                      <a:pt x="211" y="125"/>
                    </a:lnTo>
                    <a:lnTo>
                      <a:pt x="201" y="129"/>
                    </a:lnTo>
                    <a:lnTo>
                      <a:pt x="192" y="133"/>
                    </a:lnTo>
                    <a:lnTo>
                      <a:pt x="186" y="135"/>
                    </a:lnTo>
                    <a:lnTo>
                      <a:pt x="182" y="137"/>
                    </a:lnTo>
                    <a:lnTo>
                      <a:pt x="176" y="139"/>
                    </a:lnTo>
                    <a:lnTo>
                      <a:pt x="173" y="142"/>
                    </a:lnTo>
                    <a:lnTo>
                      <a:pt x="163" y="148"/>
                    </a:lnTo>
                    <a:lnTo>
                      <a:pt x="155" y="154"/>
                    </a:lnTo>
                    <a:lnTo>
                      <a:pt x="146" y="159"/>
                    </a:lnTo>
                    <a:lnTo>
                      <a:pt x="138" y="167"/>
                    </a:lnTo>
                    <a:lnTo>
                      <a:pt x="131" y="173"/>
                    </a:lnTo>
                    <a:lnTo>
                      <a:pt x="123" y="180"/>
                    </a:lnTo>
                    <a:lnTo>
                      <a:pt x="117" y="186"/>
                    </a:lnTo>
                    <a:lnTo>
                      <a:pt x="112" y="194"/>
                    </a:lnTo>
                    <a:lnTo>
                      <a:pt x="106" y="199"/>
                    </a:lnTo>
                    <a:lnTo>
                      <a:pt x="102" y="207"/>
                    </a:lnTo>
                    <a:lnTo>
                      <a:pt x="98" y="213"/>
                    </a:lnTo>
                    <a:lnTo>
                      <a:pt x="95" y="218"/>
                    </a:lnTo>
                    <a:lnTo>
                      <a:pt x="91" y="222"/>
                    </a:lnTo>
                    <a:lnTo>
                      <a:pt x="89" y="226"/>
                    </a:lnTo>
                    <a:lnTo>
                      <a:pt x="83" y="232"/>
                    </a:lnTo>
                    <a:lnTo>
                      <a:pt x="79" y="239"/>
                    </a:lnTo>
                    <a:lnTo>
                      <a:pt x="74" y="241"/>
                    </a:lnTo>
                    <a:lnTo>
                      <a:pt x="70" y="247"/>
                    </a:lnTo>
                    <a:lnTo>
                      <a:pt x="66" y="253"/>
                    </a:lnTo>
                    <a:lnTo>
                      <a:pt x="62" y="260"/>
                    </a:lnTo>
                    <a:lnTo>
                      <a:pt x="58" y="262"/>
                    </a:lnTo>
                    <a:lnTo>
                      <a:pt x="55" y="266"/>
                    </a:lnTo>
                    <a:lnTo>
                      <a:pt x="49" y="270"/>
                    </a:lnTo>
                    <a:lnTo>
                      <a:pt x="45" y="272"/>
                    </a:lnTo>
                    <a:lnTo>
                      <a:pt x="39" y="275"/>
                    </a:lnTo>
                    <a:lnTo>
                      <a:pt x="34" y="279"/>
                    </a:lnTo>
                    <a:lnTo>
                      <a:pt x="28" y="281"/>
                    </a:lnTo>
                    <a:lnTo>
                      <a:pt x="22" y="285"/>
                    </a:lnTo>
                    <a:lnTo>
                      <a:pt x="17" y="289"/>
                    </a:lnTo>
                    <a:lnTo>
                      <a:pt x="11" y="291"/>
                    </a:lnTo>
                    <a:lnTo>
                      <a:pt x="7" y="293"/>
                    </a:lnTo>
                    <a:lnTo>
                      <a:pt x="3" y="296"/>
                    </a:lnTo>
                    <a:lnTo>
                      <a:pt x="0" y="302"/>
                    </a:lnTo>
                    <a:lnTo>
                      <a:pt x="0" y="306"/>
                    </a:lnTo>
                    <a:lnTo>
                      <a:pt x="0" y="308"/>
                    </a:lnTo>
                    <a:lnTo>
                      <a:pt x="3" y="312"/>
                    </a:lnTo>
                    <a:lnTo>
                      <a:pt x="9" y="313"/>
                    </a:lnTo>
                    <a:lnTo>
                      <a:pt x="15" y="317"/>
                    </a:lnTo>
                    <a:lnTo>
                      <a:pt x="20" y="321"/>
                    </a:lnTo>
                    <a:lnTo>
                      <a:pt x="28" y="325"/>
                    </a:lnTo>
                    <a:lnTo>
                      <a:pt x="36" y="329"/>
                    </a:lnTo>
                    <a:lnTo>
                      <a:pt x="43" y="334"/>
                    </a:lnTo>
                    <a:lnTo>
                      <a:pt x="51" y="338"/>
                    </a:lnTo>
                    <a:lnTo>
                      <a:pt x="58" y="342"/>
                    </a:lnTo>
                    <a:lnTo>
                      <a:pt x="64" y="346"/>
                    </a:lnTo>
                    <a:lnTo>
                      <a:pt x="72" y="350"/>
                    </a:lnTo>
                    <a:lnTo>
                      <a:pt x="76" y="351"/>
                    </a:lnTo>
                    <a:lnTo>
                      <a:pt x="81" y="355"/>
                    </a:lnTo>
                    <a:lnTo>
                      <a:pt x="83" y="355"/>
                    </a:lnTo>
                    <a:lnTo>
                      <a:pt x="85" y="357"/>
                    </a:lnTo>
                    <a:lnTo>
                      <a:pt x="87" y="355"/>
                    </a:lnTo>
                    <a:lnTo>
                      <a:pt x="93" y="351"/>
                    </a:lnTo>
                    <a:lnTo>
                      <a:pt x="97" y="348"/>
                    </a:lnTo>
                    <a:lnTo>
                      <a:pt x="102" y="344"/>
                    </a:lnTo>
                    <a:lnTo>
                      <a:pt x="108" y="340"/>
                    </a:lnTo>
                    <a:lnTo>
                      <a:pt x="116" y="336"/>
                    </a:lnTo>
                    <a:lnTo>
                      <a:pt x="121" y="332"/>
                    </a:lnTo>
                    <a:lnTo>
                      <a:pt x="129" y="327"/>
                    </a:lnTo>
                    <a:lnTo>
                      <a:pt x="136" y="321"/>
                    </a:lnTo>
                    <a:lnTo>
                      <a:pt x="144" y="315"/>
                    </a:lnTo>
                    <a:lnTo>
                      <a:pt x="152" y="310"/>
                    </a:lnTo>
                    <a:lnTo>
                      <a:pt x="159" y="304"/>
                    </a:lnTo>
                    <a:lnTo>
                      <a:pt x="167" y="298"/>
                    </a:lnTo>
                    <a:lnTo>
                      <a:pt x="174" y="293"/>
                    </a:lnTo>
                    <a:lnTo>
                      <a:pt x="180" y="283"/>
                    </a:lnTo>
                    <a:lnTo>
                      <a:pt x="188" y="279"/>
                    </a:lnTo>
                    <a:lnTo>
                      <a:pt x="195" y="274"/>
                    </a:lnTo>
                    <a:lnTo>
                      <a:pt x="205" y="270"/>
                    </a:lnTo>
                    <a:lnTo>
                      <a:pt x="214" y="266"/>
                    </a:lnTo>
                    <a:lnTo>
                      <a:pt x="224" y="262"/>
                    </a:lnTo>
                    <a:lnTo>
                      <a:pt x="231" y="260"/>
                    </a:lnTo>
                    <a:lnTo>
                      <a:pt x="241" y="260"/>
                    </a:lnTo>
                    <a:lnTo>
                      <a:pt x="249" y="256"/>
                    </a:lnTo>
                    <a:lnTo>
                      <a:pt x="258" y="256"/>
                    </a:lnTo>
                    <a:lnTo>
                      <a:pt x="264" y="255"/>
                    </a:lnTo>
                    <a:lnTo>
                      <a:pt x="270" y="255"/>
                    </a:lnTo>
                    <a:lnTo>
                      <a:pt x="275" y="255"/>
                    </a:lnTo>
                    <a:lnTo>
                      <a:pt x="279" y="255"/>
                    </a:lnTo>
                    <a:lnTo>
                      <a:pt x="281" y="255"/>
                    </a:lnTo>
                    <a:lnTo>
                      <a:pt x="283" y="255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89" y="234"/>
                    </a:lnTo>
                    <a:lnTo>
                      <a:pt x="285" y="234"/>
                    </a:lnTo>
                    <a:lnTo>
                      <a:pt x="279" y="234"/>
                    </a:lnTo>
                    <a:lnTo>
                      <a:pt x="273" y="234"/>
                    </a:lnTo>
                    <a:lnTo>
                      <a:pt x="268" y="236"/>
                    </a:lnTo>
                    <a:lnTo>
                      <a:pt x="258" y="236"/>
                    </a:lnTo>
                    <a:lnTo>
                      <a:pt x="250" y="237"/>
                    </a:lnTo>
                    <a:lnTo>
                      <a:pt x="243" y="237"/>
                    </a:lnTo>
                    <a:lnTo>
                      <a:pt x="233" y="239"/>
                    </a:lnTo>
                    <a:lnTo>
                      <a:pt x="228" y="241"/>
                    </a:lnTo>
                    <a:lnTo>
                      <a:pt x="224" y="243"/>
                    </a:lnTo>
                    <a:lnTo>
                      <a:pt x="218" y="243"/>
                    </a:lnTo>
                    <a:lnTo>
                      <a:pt x="214" y="247"/>
                    </a:lnTo>
                    <a:lnTo>
                      <a:pt x="205" y="251"/>
                    </a:lnTo>
                    <a:lnTo>
                      <a:pt x="195" y="255"/>
                    </a:lnTo>
                    <a:lnTo>
                      <a:pt x="192" y="256"/>
                    </a:lnTo>
                    <a:lnTo>
                      <a:pt x="186" y="260"/>
                    </a:lnTo>
                    <a:lnTo>
                      <a:pt x="180" y="262"/>
                    </a:lnTo>
                    <a:lnTo>
                      <a:pt x="174" y="264"/>
                    </a:lnTo>
                    <a:lnTo>
                      <a:pt x="165" y="272"/>
                    </a:lnTo>
                    <a:lnTo>
                      <a:pt x="157" y="277"/>
                    </a:lnTo>
                    <a:lnTo>
                      <a:pt x="148" y="283"/>
                    </a:lnTo>
                    <a:lnTo>
                      <a:pt x="140" y="289"/>
                    </a:lnTo>
                    <a:lnTo>
                      <a:pt x="133" y="294"/>
                    </a:lnTo>
                    <a:lnTo>
                      <a:pt x="125" y="302"/>
                    </a:lnTo>
                    <a:lnTo>
                      <a:pt x="117" y="308"/>
                    </a:lnTo>
                    <a:lnTo>
                      <a:pt x="114" y="313"/>
                    </a:lnTo>
                    <a:lnTo>
                      <a:pt x="108" y="317"/>
                    </a:lnTo>
                    <a:lnTo>
                      <a:pt x="104" y="323"/>
                    </a:lnTo>
                    <a:lnTo>
                      <a:pt x="98" y="329"/>
                    </a:lnTo>
                    <a:lnTo>
                      <a:pt x="97" y="332"/>
                    </a:lnTo>
                    <a:lnTo>
                      <a:pt x="36" y="302"/>
                    </a:lnTo>
                    <a:lnTo>
                      <a:pt x="38" y="300"/>
                    </a:lnTo>
                    <a:lnTo>
                      <a:pt x="41" y="296"/>
                    </a:lnTo>
                    <a:lnTo>
                      <a:pt x="45" y="294"/>
                    </a:lnTo>
                    <a:lnTo>
                      <a:pt x="51" y="293"/>
                    </a:lnTo>
                    <a:lnTo>
                      <a:pt x="55" y="289"/>
                    </a:lnTo>
                    <a:lnTo>
                      <a:pt x="60" y="285"/>
                    </a:lnTo>
                    <a:lnTo>
                      <a:pt x="66" y="281"/>
                    </a:lnTo>
                    <a:lnTo>
                      <a:pt x="72" y="277"/>
                    </a:lnTo>
                    <a:lnTo>
                      <a:pt x="76" y="272"/>
                    </a:lnTo>
                    <a:lnTo>
                      <a:pt x="83" y="268"/>
                    </a:lnTo>
                    <a:lnTo>
                      <a:pt x="87" y="262"/>
                    </a:lnTo>
                    <a:lnTo>
                      <a:pt x="93" y="256"/>
                    </a:lnTo>
                    <a:lnTo>
                      <a:pt x="95" y="251"/>
                    </a:lnTo>
                    <a:lnTo>
                      <a:pt x="100" y="247"/>
                    </a:lnTo>
                    <a:lnTo>
                      <a:pt x="102" y="241"/>
                    </a:lnTo>
                    <a:lnTo>
                      <a:pt x="106" y="236"/>
                    </a:lnTo>
                    <a:lnTo>
                      <a:pt x="112" y="230"/>
                    </a:lnTo>
                    <a:lnTo>
                      <a:pt x="117" y="222"/>
                    </a:lnTo>
                    <a:lnTo>
                      <a:pt x="123" y="216"/>
                    </a:lnTo>
                    <a:lnTo>
                      <a:pt x="129" y="209"/>
                    </a:lnTo>
                    <a:lnTo>
                      <a:pt x="135" y="203"/>
                    </a:lnTo>
                    <a:lnTo>
                      <a:pt x="144" y="197"/>
                    </a:lnTo>
                    <a:lnTo>
                      <a:pt x="150" y="190"/>
                    </a:lnTo>
                    <a:lnTo>
                      <a:pt x="155" y="184"/>
                    </a:lnTo>
                    <a:lnTo>
                      <a:pt x="163" y="178"/>
                    </a:lnTo>
                    <a:lnTo>
                      <a:pt x="169" y="173"/>
                    </a:lnTo>
                    <a:lnTo>
                      <a:pt x="174" y="167"/>
                    </a:lnTo>
                    <a:lnTo>
                      <a:pt x="180" y="165"/>
                    </a:lnTo>
                    <a:lnTo>
                      <a:pt x="186" y="161"/>
                    </a:lnTo>
                    <a:lnTo>
                      <a:pt x="192" y="159"/>
                    </a:lnTo>
                    <a:lnTo>
                      <a:pt x="195" y="158"/>
                    </a:lnTo>
                    <a:lnTo>
                      <a:pt x="201" y="154"/>
                    </a:lnTo>
                    <a:lnTo>
                      <a:pt x="205" y="152"/>
                    </a:lnTo>
                    <a:lnTo>
                      <a:pt x="214" y="150"/>
                    </a:lnTo>
                    <a:lnTo>
                      <a:pt x="220" y="146"/>
                    </a:lnTo>
                    <a:lnTo>
                      <a:pt x="228" y="146"/>
                    </a:lnTo>
                    <a:lnTo>
                      <a:pt x="237" y="144"/>
                    </a:lnTo>
                    <a:lnTo>
                      <a:pt x="247" y="142"/>
                    </a:lnTo>
                    <a:lnTo>
                      <a:pt x="252" y="140"/>
                    </a:lnTo>
                    <a:lnTo>
                      <a:pt x="260" y="139"/>
                    </a:lnTo>
                    <a:lnTo>
                      <a:pt x="268" y="137"/>
                    </a:lnTo>
                    <a:lnTo>
                      <a:pt x="275" y="137"/>
                    </a:lnTo>
                    <a:lnTo>
                      <a:pt x="281" y="137"/>
                    </a:lnTo>
                    <a:lnTo>
                      <a:pt x="287" y="137"/>
                    </a:lnTo>
                    <a:lnTo>
                      <a:pt x="290" y="137"/>
                    </a:lnTo>
                    <a:lnTo>
                      <a:pt x="294" y="137"/>
                    </a:lnTo>
                    <a:lnTo>
                      <a:pt x="298" y="137"/>
                    </a:lnTo>
                    <a:lnTo>
                      <a:pt x="306" y="137"/>
                    </a:lnTo>
                    <a:lnTo>
                      <a:pt x="313" y="137"/>
                    </a:lnTo>
                    <a:lnTo>
                      <a:pt x="323" y="139"/>
                    </a:lnTo>
                    <a:lnTo>
                      <a:pt x="328" y="139"/>
                    </a:lnTo>
                    <a:lnTo>
                      <a:pt x="336" y="139"/>
                    </a:lnTo>
                    <a:lnTo>
                      <a:pt x="340" y="139"/>
                    </a:lnTo>
                    <a:lnTo>
                      <a:pt x="342" y="139"/>
                    </a:lnTo>
                    <a:lnTo>
                      <a:pt x="397" y="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1" name="Freeform 27">
                <a:extLst>
                  <a:ext uri="{FF2B5EF4-FFF2-40B4-BE49-F238E27FC236}">
                    <a16:creationId xmlns:a16="http://schemas.microsoft.com/office/drawing/2014/main" id="{EC2ACDD2-2514-6043-B231-17CE13B41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1984"/>
                <a:ext cx="31" cy="95"/>
              </a:xfrm>
              <a:custGeom>
                <a:avLst/>
                <a:gdLst>
                  <a:gd name="T0" fmla="*/ 29 w 62"/>
                  <a:gd name="T1" fmla="*/ 8 h 190"/>
                  <a:gd name="T2" fmla="*/ 13 w 62"/>
                  <a:gd name="T3" fmla="*/ 51 h 190"/>
                  <a:gd name="T4" fmla="*/ 14 w 62"/>
                  <a:gd name="T5" fmla="*/ 52 h 190"/>
                  <a:gd name="T6" fmla="*/ 17 w 62"/>
                  <a:gd name="T7" fmla="*/ 55 h 190"/>
                  <a:gd name="T8" fmla="*/ 19 w 62"/>
                  <a:gd name="T9" fmla="*/ 56 h 190"/>
                  <a:gd name="T10" fmla="*/ 21 w 62"/>
                  <a:gd name="T11" fmla="*/ 58 h 190"/>
                  <a:gd name="T12" fmla="*/ 23 w 62"/>
                  <a:gd name="T13" fmla="*/ 61 h 190"/>
                  <a:gd name="T14" fmla="*/ 25 w 62"/>
                  <a:gd name="T15" fmla="*/ 63 h 190"/>
                  <a:gd name="T16" fmla="*/ 25 w 62"/>
                  <a:gd name="T17" fmla="*/ 65 h 190"/>
                  <a:gd name="T18" fmla="*/ 26 w 62"/>
                  <a:gd name="T19" fmla="*/ 67 h 190"/>
                  <a:gd name="T20" fmla="*/ 27 w 62"/>
                  <a:gd name="T21" fmla="*/ 69 h 190"/>
                  <a:gd name="T22" fmla="*/ 28 w 62"/>
                  <a:gd name="T23" fmla="*/ 72 h 190"/>
                  <a:gd name="T24" fmla="*/ 28 w 62"/>
                  <a:gd name="T25" fmla="*/ 74 h 190"/>
                  <a:gd name="T26" fmla="*/ 29 w 62"/>
                  <a:gd name="T27" fmla="*/ 76 h 190"/>
                  <a:gd name="T28" fmla="*/ 29 w 62"/>
                  <a:gd name="T29" fmla="*/ 78 h 190"/>
                  <a:gd name="T30" fmla="*/ 29 w 62"/>
                  <a:gd name="T31" fmla="*/ 82 h 190"/>
                  <a:gd name="T32" fmla="*/ 29 w 62"/>
                  <a:gd name="T33" fmla="*/ 84 h 190"/>
                  <a:gd name="T34" fmla="*/ 29 w 62"/>
                  <a:gd name="T35" fmla="*/ 87 h 190"/>
                  <a:gd name="T36" fmla="*/ 29 w 62"/>
                  <a:gd name="T37" fmla="*/ 89 h 190"/>
                  <a:gd name="T38" fmla="*/ 30 w 62"/>
                  <a:gd name="T39" fmla="*/ 91 h 190"/>
                  <a:gd name="T40" fmla="*/ 30 w 62"/>
                  <a:gd name="T41" fmla="*/ 94 h 190"/>
                  <a:gd name="T42" fmla="*/ 31 w 62"/>
                  <a:gd name="T43" fmla="*/ 95 h 190"/>
                  <a:gd name="T44" fmla="*/ 19 w 62"/>
                  <a:gd name="T45" fmla="*/ 95 h 190"/>
                  <a:gd name="T46" fmla="*/ 19 w 62"/>
                  <a:gd name="T47" fmla="*/ 95 h 190"/>
                  <a:gd name="T48" fmla="*/ 19 w 62"/>
                  <a:gd name="T49" fmla="*/ 93 h 190"/>
                  <a:gd name="T50" fmla="*/ 19 w 62"/>
                  <a:gd name="T51" fmla="*/ 90 h 190"/>
                  <a:gd name="T52" fmla="*/ 19 w 62"/>
                  <a:gd name="T53" fmla="*/ 87 h 190"/>
                  <a:gd name="T54" fmla="*/ 19 w 62"/>
                  <a:gd name="T55" fmla="*/ 82 h 190"/>
                  <a:gd name="T56" fmla="*/ 18 w 62"/>
                  <a:gd name="T57" fmla="*/ 77 h 190"/>
                  <a:gd name="T58" fmla="*/ 17 w 62"/>
                  <a:gd name="T59" fmla="*/ 74 h 190"/>
                  <a:gd name="T60" fmla="*/ 16 w 62"/>
                  <a:gd name="T61" fmla="*/ 70 h 190"/>
                  <a:gd name="T62" fmla="*/ 13 w 62"/>
                  <a:gd name="T63" fmla="*/ 66 h 190"/>
                  <a:gd name="T64" fmla="*/ 11 w 62"/>
                  <a:gd name="T65" fmla="*/ 63 h 190"/>
                  <a:gd name="T66" fmla="*/ 8 w 62"/>
                  <a:gd name="T67" fmla="*/ 60 h 190"/>
                  <a:gd name="T68" fmla="*/ 6 w 62"/>
                  <a:gd name="T69" fmla="*/ 59 h 190"/>
                  <a:gd name="T70" fmla="*/ 3 w 62"/>
                  <a:gd name="T71" fmla="*/ 57 h 190"/>
                  <a:gd name="T72" fmla="*/ 1 w 62"/>
                  <a:gd name="T73" fmla="*/ 56 h 190"/>
                  <a:gd name="T74" fmla="*/ 0 w 62"/>
                  <a:gd name="T75" fmla="*/ 54 h 190"/>
                  <a:gd name="T76" fmla="*/ 1 w 62"/>
                  <a:gd name="T77" fmla="*/ 53 h 190"/>
                  <a:gd name="T78" fmla="*/ 1 w 62"/>
                  <a:gd name="T79" fmla="*/ 51 h 190"/>
                  <a:gd name="T80" fmla="*/ 2 w 62"/>
                  <a:gd name="T81" fmla="*/ 49 h 190"/>
                  <a:gd name="T82" fmla="*/ 3 w 62"/>
                  <a:gd name="T83" fmla="*/ 46 h 190"/>
                  <a:gd name="T84" fmla="*/ 5 w 62"/>
                  <a:gd name="T85" fmla="*/ 42 h 190"/>
                  <a:gd name="T86" fmla="*/ 6 w 62"/>
                  <a:gd name="T87" fmla="*/ 38 h 190"/>
                  <a:gd name="T88" fmla="*/ 8 w 62"/>
                  <a:gd name="T89" fmla="*/ 34 h 190"/>
                  <a:gd name="T90" fmla="*/ 9 w 62"/>
                  <a:gd name="T91" fmla="*/ 29 h 190"/>
                  <a:gd name="T92" fmla="*/ 10 w 62"/>
                  <a:gd name="T93" fmla="*/ 25 h 190"/>
                  <a:gd name="T94" fmla="*/ 10 w 62"/>
                  <a:gd name="T95" fmla="*/ 22 h 190"/>
                  <a:gd name="T96" fmla="*/ 11 w 62"/>
                  <a:gd name="T97" fmla="*/ 19 h 190"/>
                  <a:gd name="T98" fmla="*/ 11 w 62"/>
                  <a:gd name="T99" fmla="*/ 18 h 190"/>
                  <a:gd name="T100" fmla="*/ 12 w 62"/>
                  <a:gd name="T101" fmla="*/ 15 h 190"/>
                  <a:gd name="T102" fmla="*/ 13 w 62"/>
                  <a:gd name="T103" fmla="*/ 11 h 190"/>
                  <a:gd name="T104" fmla="*/ 15 w 62"/>
                  <a:gd name="T105" fmla="*/ 8 h 190"/>
                  <a:gd name="T106" fmla="*/ 15 w 62"/>
                  <a:gd name="T107" fmla="*/ 4 h 190"/>
                  <a:gd name="T108" fmla="*/ 16 w 62"/>
                  <a:gd name="T109" fmla="*/ 2 h 190"/>
                  <a:gd name="T110" fmla="*/ 17 w 62"/>
                  <a:gd name="T111" fmla="*/ 0 h 190"/>
                  <a:gd name="T112" fmla="*/ 17 w 62"/>
                  <a:gd name="T113" fmla="*/ 0 h 190"/>
                  <a:gd name="T114" fmla="*/ 29 w 62"/>
                  <a:gd name="T115" fmla="*/ 8 h 190"/>
                  <a:gd name="T116" fmla="*/ 29 w 62"/>
                  <a:gd name="T117" fmla="*/ 8 h 19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2" h="190">
                    <a:moveTo>
                      <a:pt x="57" y="15"/>
                    </a:moveTo>
                    <a:lnTo>
                      <a:pt x="26" y="101"/>
                    </a:lnTo>
                    <a:lnTo>
                      <a:pt x="28" y="103"/>
                    </a:lnTo>
                    <a:lnTo>
                      <a:pt x="34" y="109"/>
                    </a:lnTo>
                    <a:lnTo>
                      <a:pt x="38" y="111"/>
                    </a:lnTo>
                    <a:lnTo>
                      <a:pt x="41" y="116"/>
                    </a:lnTo>
                    <a:lnTo>
                      <a:pt x="45" y="122"/>
                    </a:lnTo>
                    <a:lnTo>
                      <a:pt x="49" y="126"/>
                    </a:lnTo>
                    <a:lnTo>
                      <a:pt x="49" y="130"/>
                    </a:lnTo>
                    <a:lnTo>
                      <a:pt x="51" y="133"/>
                    </a:lnTo>
                    <a:lnTo>
                      <a:pt x="53" y="137"/>
                    </a:lnTo>
                    <a:lnTo>
                      <a:pt x="55" y="143"/>
                    </a:lnTo>
                    <a:lnTo>
                      <a:pt x="55" y="147"/>
                    </a:lnTo>
                    <a:lnTo>
                      <a:pt x="57" y="152"/>
                    </a:lnTo>
                    <a:lnTo>
                      <a:pt x="57" y="156"/>
                    </a:lnTo>
                    <a:lnTo>
                      <a:pt x="58" y="164"/>
                    </a:lnTo>
                    <a:lnTo>
                      <a:pt x="58" y="168"/>
                    </a:lnTo>
                    <a:lnTo>
                      <a:pt x="58" y="173"/>
                    </a:lnTo>
                    <a:lnTo>
                      <a:pt x="58" y="177"/>
                    </a:lnTo>
                    <a:lnTo>
                      <a:pt x="60" y="181"/>
                    </a:lnTo>
                    <a:lnTo>
                      <a:pt x="60" y="187"/>
                    </a:lnTo>
                    <a:lnTo>
                      <a:pt x="62" y="189"/>
                    </a:lnTo>
                    <a:lnTo>
                      <a:pt x="38" y="190"/>
                    </a:lnTo>
                    <a:lnTo>
                      <a:pt x="38" y="189"/>
                    </a:lnTo>
                    <a:lnTo>
                      <a:pt x="38" y="185"/>
                    </a:lnTo>
                    <a:lnTo>
                      <a:pt x="38" y="179"/>
                    </a:lnTo>
                    <a:lnTo>
                      <a:pt x="38" y="173"/>
                    </a:lnTo>
                    <a:lnTo>
                      <a:pt x="38" y="164"/>
                    </a:lnTo>
                    <a:lnTo>
                      <a:pt x="36" y="154"/>
                    </a:lnTo>
                    <a:lnTo>
                      <a:pt x="34" y="147"/>
                    </a:lnTo>
                    <a:lnTo>
                      <a:pt x="32" y="139"/>
                    </a:lnTo>
                    <a:lnTo>
                      <a:pt x="26" y="131"/>
                    </a:lnTo>
                    <a:lnTo>
                      <a:pt x="22" y="126"/>
                    </a:lnTo>
                    <a:lnTo>
                      <a:pt x="15" y="120"/>
                    </a:lnTo>
                    <a:lnTo>
                      <a:pt x="11" y="118"/>
                    </a:lnTo>
                    <a:lnTo>
                      <a:pt x="5" y="114"/>
                    </a:lnTo>
                    <a:lnTo>
                      <a:pt x="1" y="111"/>
                    </a:lnTo>
                    <a:lnTo>
                      <a:pt x="0" y="107"/>
                    </a:lnTo>
                    <a:lnTo>
                      <a:pt x="1" y="105"/>
                    </a:lnTo>
                    <a:lnTo>
                      <a:pt x="1" y="101"/>
                    </a:lnTo>
                    <a:lnTo>
                      <a:pt x="3" y="97"/>
                    </a:lnTo>
                    <a:lnTo>
                      <a:pt x="5" y="92"/>
                    </a:lnTo>
                    <a:lnTo>
                      <a:pt x="9" y="84"/>
                    </a:lnTo>
                    <a:lnTo>
                      <a:pt x="11" y="76"/>
                    </a:lnTo>
                    <a:lnTo>
                      <a:pt x="15" y="67"/>
                    </a:lnTo>
                    <a:lnTo>
                      <a:pt x="17" y="57"/>
                    </a:lnTo>
                    <a:lnTo>
                      <a:pt x="20" y="50"/>
                    </a:lnTo>
                    <a:lnTo>
                      <a:pt x="20" y="44"/>
                    </a:lnTo>
                    <a:lnTo>
                      <a:pt x="22" y="38"/>
                    </a:lnTo>
                    <a:lnTo>
                      <a:pt x="22" y="35"/>
                    </a:lnTo>
                    <a:lnTo>
                      <a:pt x="24" y="29"/>
                    </a:lnTo>
                    <a:lnTo>
                      <a:pt x="26" y="21"/>
                    </a:lnTo>
                    <a:lnTo>
                      <a:pt x="30" y="15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2" name="Freeform 28">
                <a:extLst>
                  <a:ext uri="{FF2B5EF4-FFF2-40B4-BE49-F238E27FC236}">
                    <a16:creationId xmlns:a16="http://schemas.microsoft.com/office/drawing/2014/main" id="{FCB09773-80C7-6D49-97B1-D0E69461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2153"/>
                <a:ext cx="240" cy="134"/>
              </a:xfrm>
              <a:custGeom>
                <a:avLst/>
                <a:gdLst>
                  <a:gd name="T0" fmla="*/ 35 w 481"/>
                  <a:gd name="T1" fmla="*/ 12 h 268"/>
                  <a:gd name="T2" fmla="*/ 28 w 481"/>
                  <a:gd name="T3" fmla="*/ 31 h 268"/>
                  <a:gd name="T4" fmla="*/ 21 w 481"/>
                  <a:gd name="T5" fmla="*/ 51 h 268"/>
                  <a:gd name="T6" fmla="*/ 10 w 481"/>
                  <a:gd name="T7" fmla="*/ 70 h 268"/>
                  <a:gd name="T8" fmla="*/ 3 w 481"/>
                  <a:gd name="T9" fmla="*/ 87 h 268"/>
                  <a:gd name="T10" fmla="*/ 1 w 481"/>
                  <a:gd name="T11" fmla="*/ 98 h 268"/>
                  <a:gd name="T12" fmla="*/ 15 w 481"/>
                  <a:gd name="T13" fmla="*/ 106 h 268"/>
                  <a:gd name="T14" fmla="*/ 27 w 481"/>
                  <a:gd name="T15" fmla="*/ 110 h 268"/>
                  <a:gd name="T16" fmla="*/ 42 w 481"/>
                  <a:gd name="T17" fmla="*/ 116 h 268"/>
                  <a:gd name="T18" fmla="*/ 60 w 481"/>
                  <a:gd name="T19" fmla="*/ 121 h 268"/>
                  <a:gd name="T20" fmla="*/ 79 w 481"/>
                  <a:gd name="T21" fmla="*/ 126 h 268"/>
                  <a:gd name="T22" fmla="*/ 99 w 481"/>
                  <a:gd name="T23" fmla="*/ 128 h 268"/>
                  <a:gd name="T24" fmla="*/ 119 w 481"/>
                  <a:gd name="T25" fmla="*/ 131 h 268"/>
                  <a:gd name="T26" fmla="*/ 140 w 481"/>
                  <a:gd name="T27" fmla="*/ 133 h 268"/>
                  <a:gd name="T28" fmla="*/ 158 w 481"/>
                  <a:gd name="T29" fmla="*/ 134 h 268"/>
                  <a:gd name="T30" fmla="*/ 175 w 481"/>
                  <a:gd name="T31" fmla="*/ 133 h 268"/>
                  <a:gd name="T32" fmla="*/ 188 w 481"/>
                  <a:gd name="T33" fmla="*/ 133 h 268"/>
                  <a:gd name="T34" fmla="*/ 204 w 481"/>
                  <a:gd name="T35" fmla="*/ 131 h 268"/>
                  <a:gd name="T36" fmla="*/ 220 w 481"/>
                  <a:gd name="T37" fmla="*/ 130 h 268"/>
                  <a:gd name="T38" fmla="*/ 234 w 481"/>
                  <a:gd name="T39" fmla="*/ 126 h 268"/>
                  <a:gd name="T40" fmla="*/ 239 w 481"/>
                  <a:gd name="T41" fmla="*/ 110 h 268"/>
                  <a:gd name="T42" fmla="*/ 239 w 481"/>
                  <a:gd name="T43" fmla="*/ 99 h 268"/>
                  <a:gd name="T44" fmla="*/ 240 w 481"/>
                  <a:gd name="T45" fmla="*/ 86 h 268"/>
                  <a:gd name="T46" fmla="*/ 240 w 481"/>
                  <a:gd name="T47" fmla="*/ 73 h 268"/>
                  <a:gd name="T48" fmla="*/ 239 w 481"/>
                  <a:gd name="T49" fmla="*/ 62 h 268"/>
                  <a:gd name="T50" fmla="*/ 236 w 481"/>
                  <a:gd name="T51" fmla="*/ 43 h 268"/>
                  <a:gd name="T52" fmla="*/ 231 w 481"/>
                  <a:gd name="T53" fmla="*/ 25 h 268"/>
                  <a:gd name="T54" fmla="*/ 227 w 481"/>
                  <a:gd name="T55" fmla="*/ 12 h 268"/>
                  <a:gd name="T56" fmla="*/ 219 w 481"/>
                  <a:gd name="T57" fmla="*/ 16 h 268"/>
                  <a:gd name="T58" fmla="*/ 223 w 481"/>
                  <a:gd name="T59" fmla="*/ 31 h 268"/>
                  <a:gd name="T60" fmla="*/ 225 w 481"/>
                  <a:gd name="T61" fmla="*/ 44 h 268"/>
                  <a:gd name="T62" fmla="*/ 228 w 481"/>
                  <a:gd name="T63" fmla="*/ 57 h 268"/>
                  <a:gd name="T64" fmla="*/ 231 w 481"/>
                  <a:gd name="T65" fmla="*/ 71 h 268"/>
                  <a:gd name="T66" fmla="*/ 230 w 481"/>
                  <a:gd name="T67" fmla="*/ 89 h 268"/>
                  <a:gd name="T68" fmla="*/ 229 w 481"/>
                  <a:gd name="T69" fmla="*/ 108 h 268"/>
                  <a:gd name="T70" fmla="*/ 228 w 481"/>
                  <a:gd name="T71" fmla="*/ 118 h 268"/>
                  <a:gd name="T72" fmla="*/ 218 w 481"/>
                  <a:gd name="T73" fmla="*/ 120 h 268"/>
                  <a:gd name="T74" fmla="*/ 205 w 481"/>
                  <a:gd name="T75" fmla="*/ 120 h 268"/>
                  <a:gd name="T76" fmla="*/ 189 w 481"/>
                  <a:gd name="T77" fmla="*/ 122 h 268"/>
                  <a:gd name="T78" fmla="*/ 172 w 481"/>
                  <a:gd name="T79" fmla="*/ 123 h 268"/>
                  <a:gd name="T80" fmla="*/ 156 w 481"/>
                  <a:gd name="T81" fmla="*/ 124 h 268"/>
                  <a:gd name="T82" fmla="*/ 141 w 481"/>
                  <a:gd name="T83" fmla="*/ 124 h 268"/>
                  <a:gd name="T84" fmla="*/ 127 w 481"/>
                  <a:gd name="T85" fmla="*/ 122 h 268"/>
                  <a:gd name="T86" fmla="*/ 111 w 481"/>
                  <a:gd name="T87" fmla="*/ 120 h 268"/>
                  <a:gd name="T88" fmla="*/ 96 w 481"/>
                  <a:gd name="T89" fmla="*/ 118 h 268"/>
                  <a:gd name="T90" fmla="*/ 81 w 481"/>
                  <a:gd name="T91" fmla="*/ 114 h 268"/>
                  <a:gd name="T92" fmla="*/ 64 w 481"/>
                  <a:gd name="T93" fmla="*/ 110 h 268"/>
                  <a:gd name="T94" fmla="*/ 51 w 481"/>
                  <a:gd name="T95" fmla="*/ 108 h 268"/>
                  <a:gd name="T96" fmla="*/ 32 w 481"/>
                  <a:gd name="T97" fmla="*/ 101 h 268"/>
                  <a:gd name="T98" fmla="*/ 15 w 481"/>
                  <a:gd name="T99" fmla="*/ 93 h 268"/>
                  <a:gd name="T100" fmla="*/ 40 w 481"/>
                  <a:gd name="T101" fmla="*/ 1 h 2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1" h="268">
                    <a:moveTo>
                      <a:pt x="80" y="2"/>
                    </a:moveTo>
                    <a:lnTo>
                      <a:pt x="78" y="5"/>
                    </a:lnTo>
                    <a:lnTo>
                      <a:pt x="76" y="13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9" y="30"/>
                    </a:lnTo>
                    <a:lnTo>
                      <a:pt x="67" y="38"/>
                    </a:lnTo>
                    <a:lnTo>
                      <a:pt x="65" y="43"/>
                    </a:lnTo>
                    <a:lnTo>
                      <a:pt x="61" y="53"/>
                    </a:lnTo>
                    <a:lnTo>
                      <a:pt x="57" y="61"/>
                    </a:lnTo>
                    <a:lnTo>
                      <a:pt x="55" y="68"/>
                    </a:lnTo>
                    <a:lnTo>
                      <a:pt x="51" y="76"/>
                    </a:lnTo>
                    <a:lnTo>
                      <a:pt x="48" y="83"/>
                    </a:lnTo>
                    <a:lnTo>
                      <a:pt x="46" y="93"/>
                    </a:lnTo>
                    <a:lnTo>
                      <a:pt x="42" y="101"/>
                    </a:lnTo>
                    <a:lnTo>
                      <a:pt x="36" y="108"/>
                    </a:lnTo>
                    <a:lnTo>
                      <a:pt x="34" y="118"/>
                    </a:lnTo>
                    <a:lnTo>
                      <a:pt x="29" y="125"/>
                    </a:lnTo>
                    <a:lnTo>
                      <a:pt x="25" y="135"/>
                    </a:lnTo>
                    <a:lnTo>
                      <a:pt x="21" y="140"/>
                    </a:lnTo>
                    <a:lnTo>
                      <a:pt x="17" y="148"/>
                    </a:lnTo>
                    <a:lnTo>
                      <a:pt x="13" y="156"/>
                    </a:lnTo>
                    <a:lnTo>
                      <a:pt x="11" y="163"/>
                    </a:lnTo>
                    <a:lnTo>
                      <a:pt x="8" y="169"/>
                    </a:lnTo>
                    <a:lnTo>
                      <a:pt x="6" y="173"/>
                    </a:lnTo>
                    <a:lnTo>
                      <a:pt x="2" y="178"/>
                    </a:lnTo>
                    <a:lnTo>
                      <a:pt x="2" y="184"/>
                    </a:lnTo>
                    <a:lnTo>
                      <a:pt x="0" y="190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6" y="197"/>
                    </a:lnTo>
                    <a:lnTo>
                      <a:pt x="10" y="201"/>
                    </a:lnTo>
                    <a:lnTo>
                      <a:pt x="17" y="203"/>
                    </a:lnTo>
                    <a:lnTo>
                      <a:pt x="23" y="207"/>
                    </a:lnTo>
                    <a:lnTo>
                      <a:pt x="31" y="211"/>
                    </a:lnTo>
                    <a:lnTo>
                      <a:pt x="34" y="213"/>
                    </a:lnTo>
                    <a:lnTo>
                      <a:pt x="40" y="215"/>
                    </a:lnTo>
                    <a:lnTo>
                      <a:pt x="46" y="217"/>
                    </a:lnTo>
                    <a:lnTo>
                      <a:pt x="50" y="220"/>
                    </a:lnTo>
                    <a:lnTo>
                      <a:pt x="55" y="220"/>
                    </a:lnTo>
                    <a:lnTo>
                      <a:pt x="61" y="222"/>
                    </a:lnTo>
                    <a:lnTo>
                      <a:pt x="67" y="224"/>
                    </a:lnTo>
                    <a:lnTo>
                      <a:pt x="72" y="228"/>
                    </a:lnTo>
                    <a:lnTo>
                      <a:pt x="78" y="230"/>
                    </a:lnTo>
                    <a:lnTo>
                      <a:pt x="84" y="232"/>
                    </a:lnTo>
                    <a:lnTo>
                      <a:pt x="89" y="234"/>
                    </a:lnTo>
                    <a:lnTo>
                      <a:pt x="99" y="236"/>
                    </a:lnTo>
                    <a:lnTo>
                      <a:pt x="105" y="237"/>
                    </a:lnTo>
                    <a:lnTo>
                      <a:pt x="110" y="239"/>
                    </a:lnTo>
                    <a:lnTo>
                      <a:pt x="120" y="241"/>
                    </a:lnTo>
                    <a:lnTo>
                      <a:pt x="127" y="243"/>
                    </a:lnTo>
                    <a:lnTo>
                      <a:pt x="133" y="245"/>
                    </a:lnTo>
                    <a:lnTo>
                      <a:pt x="141" y="247"/>
                    </a:lnTo>
                    <a:lnTo>
                      <a:pt x="150" y="249"/>
                    </a:lnTo>
                    <a:lnTo>
                      <a:pt x="158" y="251"/>
                    </a:lnTo>
                    <a:lnTo>
                      <a:pt x="165" y="253"/>
                    </a:lnTo>
                    <a:lnTo>
                      <a:pt x="173" y="253"/>
                    </a:lnTo>
                    <a:lnTo>
                      <a:pt x="181" y="255"/>
                    </a:lnTo>
                    <a:lnTo>
                      <a:pt x="190" y="256"/>
                    </a:lnTo>
                    <a:lnTo>
                      <a:pt x="198" y="256"/>
                    </a:lnTo>
                    <a:lnTo>
                      <a:pt x="205" y="258"/>
                    </a:lnTo>
                    <a:lnTo>
                      <a:pt x="213" y="260"/>
                    </a:lnTo>
                    <a:lnTo>
                      <a:pt x="223" y="262"/>
                    </a:lnTo>
                    <a:lnTo>
                      <a:pt x="230" y="262"/>
                    </a:lnTo>
                    <a:lnTo>
                      <a:pt x="238" y="262"/>
                    </a:lnTo>
                    <a:lnTo>
                      <a:pt x="245" y="262"/>
                    </a:lnTo>
                    <a:lnTo>
                      <a:pt x="255" y="264"/>
                    </a:lnTo>
                    <a:lnTo>
                      <a:pt x="262" y="264"/>
                    </a:lnTo>
                    <a:lnTo>
                      <a:pt x="272" y="264"/>
                    </a:lnTo>
                    <a:lnTo>
                      <a:pt x="280" y="266"/>
                    </a:lnTo>
                    <a:lnTo>
                      <a:pt x="287" y="266"/>
                    </a:lnTo>
                    <a:lnTo>
                      <a:pt x="295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16" y="268"/>
                    </a:lnTo>
                    <a:lnTo>
                      <a:pt x="323" y="268"/>
                    </a:lnTo>
                    <a:lnTo>
                      <a:pt x="331" y="268"/>
                    </a:lnTo>
                    <a:lnTo>
                      <a:pt x="337" y="268"/>
                    </a:lnTo>
                    <a:lnTo>
                      <a:pt x="344" y="268"/>
                    </a:lnTo>
                    <a:lnTo>
                      <a:pt x="350" y="266"/>
                    </a:lnTo>
                    <a:lnTo>
                      <a:pt x="356" y="266"/>
                    </a:lnTo>
                    <a:lnTo>
                      <a:pt x="361" y="266"/>
                    </a:lnTo>
                    <a:lnTo>
                      <a:pt x="367" y="266"/>
                    </a:lnTo>
                    <a:lnTo>
                      <a:pt x="371" y="266"/>
                    </a:lnTo>
                    <a:lnTo>
                      <a:pt x="377" y="266"/>
                    </a:lnTo>
                    <a:lnTo>
                      <a:pt x="380" y="266"/>
                    </a:lnTo>
                    <a:lnTo>
                      <a:pt x="386" y="266"/>
                    </a:lnTo>
                    <a:lnTo>
                      <a:pt x="394" y="264"/>
                    </a:lnTo>
                    <a:lnTo>
                      <a:pt x="401" y="264"/>
                    </a:lnTo>
                    <a:lnTo>
                      <a:pt x="409" y="262"/>
                    </a:lnTo>
                    <a:lnTo>
                      <a:pt x="416" y="262"/>
                    </a:lnTo>
                    <a:lnTo>
                      <a:pt x="422" y="262"/>
                    </a:lnTo>
                    <a:lnTo>
                      <a:pt x="428" y="262"/>
                    </a:lnTo>
                    <a:lnTo>
                      <a:pt x="435" y="260"/>
                    </a:lnTo>
                    <a:lnTo>
                      <a:pt x="441" y="260"/>
                    </a:lnTo>
                    <a:lnTo>
                      <a:pt x="447" y="258"/>
                    </a:lnTo>
                    <a:lnTo>
                      <a:pt x="453" y="256"/>
                    </a:lnTo>
                    <a:lnTo>
                      <a:pt x="456" y="255"/>
                    </a:lnTo>
                    <a:lnTo>
                      <a:pt x="460" y="255"/>
                    </a:lnTo>
                    <a:lnTo>
                      <a:pt x="468" y="251"/>
                    </a:lnTo>
                    <a:lnTo>
                      <a:pt x="472" y="245"/>
                    </a:lnTo>
                    <a:lnTo>
                      <a:pt x="473" y="241"/>
                    </a:lnTo>
                    <a:lnTo>
                      <a:pt x="475" y="236"/>
                    </a:lnTo>
                    <a:lnTo>
                      <a:pt x="477" y="228"/>
                    </a:lnTo>
                    <a:lnTo>
                      <a:pt x="479" y="220"/>
                    </a:lnTo>
                    <a:lnTo>
                      <a:pt x="479" y="217"/>
                    </a:lnTo>
                    <a:lnTo>
                      <a:pt x="479" y="213"/>
                    </a:lnTo>
                    <a:lnTo>
                      <a:pt x="479" y="207"/>
                    </a:lnTo>
                    <a:lnTo>
                      <a:pt x="479" y="203"/>
                    </a:lnTo>
                    <a:lnTo>
                      <a:pt x="479" y="197"/>
                    </a:lnTo>
                    <a:lnTo>
                      <a:pt x="481" y="192"/>
                    </a:lnTo>
                    <a:lnTo>
                      <a:pt x="481" y="188"/>
                    </a:lnTo>
                    <a:lnTo>
                      <a:pt x="481" y="182"/>
                    </a:lnTo>
                    <a:lnTo>
                      <a:pt x="481" y="177"/>
                    </a:lnTo>
                    <a:lnTo>
                      <a:pt x="481" y="171"/>
                    </a:lnTo>
                    <a:lnTo>
                      <a:pt x="481" y="167"/>
                    </a:lnTo>
                    <a:lnTo>
                      <a:pt x="481" y="161"/>
                    </a:lnTo>
                    <a:lnTo>
                      <a:pt x="481" y="156"/>
                    </a:lnTo>
                    <a:lnTo>
                      <a:pt x="481" y="150"/>
                    </a:lnTo>
                    <a:lnTo>
                      <a:pt x="481" y="146"/>
                    </a:lnTo>
                    <a:lnTo>
                      <a:pt x="481" y="140"/>
                    </a:lnTo>
                    <a:lnTo>
                      <a:pt x="479" y="137"/>
                    </a:lnTo>
                    <a:lnTo>
                      <a:pt x="479" y="131"/>
                    </a:lnTo>
                    <a:lnTo>
                      <a:pt x="479" y="127"/>
                    </a:lnTo>
                    <a:lnTo>
                      <a:pt x="479" y="123"/>
                    </a:lnTo>
                    <a:lnTo>
                      <a:pt x="479" y="114"/>
                    </a:lnTo>
                    <a:lnTo>
                      <a:pt x="477" y="108"/>
                    </a:lnTo>
                    <a:lnTo>
                      <a:pt x="475" y="101"/>
                    </a:lnTo>
                    <a:lnTo>
                      <a:pt x="473" y="93"/>
                    </a:lnTo>
                    <a:lnTo>
                      <a:pt x="472" y="85"/>
                    </a:lnTo>
                    <a:lnTo>
                      <a:pt x="470" y="78"/>
                    </a:lnTo>
                    <a:lnTo>
                      <a:pt x="468" y="70"/>
                    </a:lnTo>
                    <a:lnTo>
                      <a:pt x="466" y="62"/>
                    </a:lnTo>
                    <a:lnTo>
                      <a:pt x="464" y="55"/>
                    </a:lnTo>
                    <a:lnTo>
                      <a:pt x="462" y="49"/>
                    </a:lnTo>
                    <a:lnTo>
                      <a:pt x="460" y="43"/>
                    </a:lnTo>
                    <a:lnTo>
                      <a:pt x="458" y="38"/>
                    </a:lnTo>
                    <a:lnTo>
                      <a:pt x="456" y="32"/>
                    </a:lnTo>
                    <a:lnTo>
                      <a:pt x="456" y="28"/>
                    </a:lnTo>
                    <a:lnTo>
                      <a:pt x="454" y="23"/>
                    </a:lnTo>
                    <a:lnTo>
                      <a:pt x="454" y="21"/>
                    </a:lnTo>
                    <a:lnTo>
                      <a:pt x="437" y="17"/>
                    </a:lnTo>
                    <a:lnTo>
                      <a:pt x="437" y="21"/>
                    </a:lnTo>
                    <a:lnTo>
                      <a:pt x="437" y="24"/>
                    </a:lnTo>
                    <a:lnTo>
                      <a:pt x="439" y="32"/>
                    </a:lnTo>
                    <a:lnTo>
                      <a:pt x="441" y="38"/>
                    </a:lnTo>
                    <a:lnTo>
                      <a:pt x="443" y="47"/>
                    </a:lnTo>
                    <a:lnTo>
                      <a:pt x="445" y="53"/>
                    </a:lnTo>
                    <a:lnTo>
                      <a:pt x="445" y="57"/>
                    </a:lnTo>
                    <a:lnTo>
                      <a:pt x="447" y="62"/>
                    </a:lnTo>
                    <a:lnTo>
                      <a:pt x="449" y="68"/>
                    </a:lnTo>
                    <a:lnTo>
                      <a:pt x="449" y="72"/>
                    </a:lnTo>
                    <a:lnTo>
                      <a:pt x="449" y="78"/>
                    </a:lnTo>
                    <a:lnTo>
                      <a:pt x="449" y="83"/>
                    </a:lnTo>
                    <a:lnTo>
                      <a:pt x="451" y="87"/>
                    </a:lnTo>
                    <a:lnTo>
                      <a:pt x="453" y="93"/>
                    </a:lnTo>
                    <a:lnTo>
                      <a:pt x="453" y="99"/>
                    </a:lnTo>
                    <a:lnTo>
                      <a:pt x="454" y="104"/>
                    </a:lnTo>
                    <a:lnTo>
                      <a:pt x="456" y="108"/>
                    </a:lnTo>
                    <a:lnTo>
                      <a:pt x="456" y="114"/>
                    </a:lnTo>
                    <a:lnTo>
                      <a:pt x="458" y="118"/>
                    </a:lnTo>
                    <a:lnTo>
                      <a:pt x="458" y="123"/>
                    </a:lnTo>
                    <a:lnTo>
                      <a:pt x="458" y="129"/>
                    </a:lnTo>
                    <a:lnTo>
                      <a:pt x="460" y="135"/>
                    </a:lnTo>
                    <a:lnTo>
                      <a:pt x="462" y="142"/>
                    </a:lnTo>
                    <a:lnTo>
                      <a:pt x="460" y="148"/>
                    </a:lnTo>
                    <a:lnTo>
                      <a:pt x="460" y="156"/>
                    </a:lnTo>
                    <a:lnTo>
                      <a:pt x="460" y="163"/>
                    </a:lnTo>
                    <a:lnTo>
                      <a:pt x="460" y="171"/>
                    </a:lnTo>
                    <a:lnTo>
                      <a:pt x="460" y="178"/>
                    </a:lnTo>
                    <a:lnTo>
                      <a:pt x="460" y="186"/>
                    </a:lnTo>
                    <a:lnTo>
                      <a:pt x="458" y="194"/>
                    </a:lnTo>
                    <a:lnTo>
                      <a:pt x="458" y="201"/>
                    </a:lnTo>
                    <a:lnTo>
                      <a:pt x="458" y="209"/>
                    </a:lnTo>
                    <a:lnTo>
                      <a:pt x="458" y="215"/>
                    </a:lnTo>
                    <a:lnTo>
                      <a:pt x="456" y="220"/>
                    </a:lnTo>
                    <a:lnTo>
                      <a:pt x="456" y="226"/>
                    </a:lnTo>
                    <a:lnTo>
                      <a:pt x="456" y="232"/>
                    </a:lnTo>
                    <a:lnTo>
                      <a:pt x="456" y="234"/>
                    </a:lnTo>
                    <a:lnTo>
                      <a:pt x="456" y="236"/>
                    </a:lnTo>
                    <a:lnTo>
                      <a:pt x="456" y="237"/>
                    </a:lnTo>
                    <a:lnTo>
                      <a:pt x="454" y="237"/>
                    </a:lnTo>
                    <a:lnTo>
                      <a:pt x="451" y="237"/>
                    </a:lnTo>
                    <a:lnTo>
                      <a:pt x="445" y="237"/>
                    </a:lnTo>
                    <a:lnTo>
                      <a:pt x="437" y="239"/>
                    </a:lnTo>
                    <a:lnTo>
                      <a:pt x="432" y="239"/>
                    </a:lnTo>
                    <a:lnTo>
                      <a:pt x="428" y="239"/>
                    </a:lnTo>
                    <a:lnTo>
                      <a:pt x="422" y="239"/>
                    </a:lnTo>
                    <a:lnTo>
                      <a:pt x="418" y="239"/>
                    </a:lnTo>
                    <a:lnTo>
                      <a:pt x="411" y="239"/>
                    </a:lnTo>
                    <a:lnTo>
                      <a:pt x="405" y="241"/>
                    </a:lnTo>
                    <a:lnTo>
                      <a:pt x="399" y="241"/>
                    </a:lnTo>
                    <a:lnTo>
                      <a:pt x="394" y="243"/>
                    </a:lnTo>
                    <a:lnTo>
                      <a:pt x="386" y="243"/>
                    </a:lnTo>
                    <a:lnTo>
                      <a:pt x="378" y="243"/>
                    </a:lnTo>
                    <a:lnTo>
                      <a:pt x="373" y="243"/>
                    </a:lnTo>
                    <a:lnTo>
                      <a:pt x="365" y="243"/>
                    </a:lnTo>
                    <a:lnTo>
                      <a:pt x="357" y="243"/>
                    </a:lnTo>
                    <a:lnTo>
                      <a:pt x="352" y="243"/>
                    </a:lnTo>
                    <a:lnTo>
                      <a:pt x="344" y="245"/>
                    </a:lnTo>
                    <a:lnTo>
                      <a:pt x="338" y="245"/>
                    </a:lnTo>
                    <a:lnTo>
                      <a:pt x="331" y="245"/>
                    </a:lnTo>
                    <a:lnTo>
                      <a:pt x="325" y="245"/>
                    </a:lnTo>
                    <a:lnTo>
                      <a:pt x="318" y="245"/>
                    </a:lnTo>
                    <a:lnTo>
                      <a:pt x="312" y="247"/>
                    </a:lnTo>
                    <a:lnTo>
                      <a:pt x="304" y="247"/>
                    </a:lnTo>
                    <a:lnTo>
                      <a:pt x="299" y="247"/>
                    </a:lnTo>
                    <a:lnTo>
                      <a:pt x="295" y="247"/>
                    </a:lnTo>
                    <a:lnTo>
                      <a:pt x="289" y="247"/>
                    </a:lnTo>
                    <a:lnTo>
                      <a:pt x="283" y="247"/>
                    </a:lnTo>
                    <a:lnTo>
                      <a:pt x="278" y="247"/>
                    </a:lnTo>
                    <a:lnTo>
                      <a:pt x="272" y="245"/>
                    </a:lnTo>
                    <a:lnTo>
                      <a:pt x="266" y="245"/>
                    </a:lnTo>
                    <a:lnTo>
                      <a:pt x="261" y="245"/>
                    </a:lnTo>
                    <a:lnTo>
                      <a:pt x="255" y="243"/>
                    </a:lnTo>
                    <a:lnTo>
                      <a:pt x="247" y="243"/>
                    </a:lnTo>
                    <a:lnTo>
                      <a:pt x="242" y="243"/>
                    </a:lnTo>
                    <a:lnTo>
                      <a:pt x="236" y="241"/>
                    </a:lnTo>
                    <a:lnTo>
                      <a:pt x="230" y="241"/>
                    </a:lnTo>
                    <a:lnTo>
                      <a:pt x="223" y="239"/>
                    </a:lnTo>
                    <a:lnTo>
                      <a:pt x="217" y="239"/>
                    </a:lnTo>
                    <a:lnTo>
                      <a:pt x="211" y="237"/>
                    </a:lnTo>
                    <a:lnTo>
                      <a:pt x="204" y="237"/>
                    </a:lnTo>
                    <a:lnTo>
                      <a:pt x="198" y="236"/>
                    </a:lnTo>
                    <a:lnTo>
                      <a:pt x="192" y="236"/>
                    </a:lnTo>
                    <a:lnTo>
                      <a:pt x="184" y="234"/>
                    </a:lnTo>
                    <a:lnTo>
                      <a:pt x="179" y="234"/>
                    </a:lnTo>
                    <a:lnTo>
                      <a:pt x="173" y="232"/>
                    </a:lnTo>
                    <a:lnTo>
                      <a:pt x="167" y="230"/>
                    </a:lnTo>
                    <a:lnTo>
                      <a:pt x="162" y="228"/>
                    </a:lnTo>
                    <a:lnTo>
                      <a:pt x="156" y="228"/>
                    </a:lnTo>
                    <a:lnTo>
                      <a:pt x="150" y="226"/>
                    </a:lnTo>
                    <a:lnTo>
                      <a:pt x="146" y="226"/>
                    </a:lnTo>
                    <a:lnTo>
                      <a:pt x="137" y="222"/>
                    </a:lnTo>
                    <a:lnTo>
                      <a:pt x="129" y="220"/>
                    </a:lnTo>
                    <a:lnTo>
                      <a:pt x="124" y="220"/>
                    </a:lnTo>
                    <a:lnTo>
                      <a:pt x="120" y="220"/>
                    </a:lnTo>
                    <a:lnTo>
                      <a:pt x="114" y="218"/>
                    </a:lnTo>
                    <a:lnTo>
                      <a:pt x="108" y="217"/>
                    </a:lnTo>
                    <a:lnTo>
                      <a:pt x="103" y="215"/>
                    </a:lnTo>
                    <a:lnTo>
                      <a:pt x="95" y="213"/>
                    </a:lnTo>
                    <a:lnTo>
                      <a:pt x="88" y="209"/>
                    </a:lnTo>
                    <a:lnTo>
                      <a:pt x="80" y="207"/>
                    </a:lnTo>
                    <a:lnTo>
                      <a:pt x="72" y="203"/>
                    </a:lnTo>
                    <a:lnTo>
                      <a:pt x="65" y="201"/>
                    </a:lnTo>
                    <a:lnTo>
                      <a:pt x="55" y="197"/>
                    </a:lnTo>
                    <a:lnTo>
                      <a:pt x="48" y="194"/>
                    </a:lnTo>
                    <a:lnTo>
                      <a:pt x="40" y="192"/>
                    </a:lnTo>
                    <a:lnTo>
                      <a:pt x="36" y="190"/>
                    </a:lnTo>
                    <a:lnTo>
                      <a:pt x="31" y="186"/>
                    </a:lnTo>
                    <a:lnTo>
                      <a:pt x="27" y="186"/>
                    </a:lnTo>
                    <a:lnTo>
                      <a:pt x="25" y="184"/>
                    </a:lnTo>
                    <a:lnTo>
                      <a:pt x="63" y="108"/>
                    </a:lnTo>
                    <a:lnTo>
                      <a:pt x="103" y="0"/>
                    </a:lnTo>
                    <a:lnTo>
                      <a:pt x="8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3" name="Freeform 29">
                <a:extLst>
                  <a:ext uri="{FF2B5EF4-FFF2-40B4-BE49-F238E27FC236}">
                    <a16:creationId xmlns:a16="http://schemas.microsoft.com/office/drawing/2014/main" id="{D766268F-2AE6-7449-8ECC-8A625DBF8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" y="2153"/>
                <a:ext cx="43" cy="117"/>
              </a:xfrm>
              <a:custGeom>
                <a:avLst/>
                <a:gdLst>
                  <a:gd name="T0" fmla="*/ 30 w 85"/>
                  <a:gd name="T1" fmla="*/ 2 h 234"/>
                  <a:gd name="T2" fmla="*/ 29 w 85"/>
                  <a:gd name="T3" fmla="*/ 9 h 234"/>
                  <a:gd name="T4" fmla="*/ 29 w 85"/>
                  <a:gd name="T5" fmla="*/ 17 h 234"/>
                  <a:gd name="T6" fmla="*/ 27 w 85"/>
                  <a:gd name="T7" fmla="*/ 24 h 234"/>
                  <a:gd name="T8" fmla="*/ 27 w 85"/>
                  <a:gd name="T9" fmla="*/ 30 h 234"/>
                  <a:gd name="T10" fmla="*/ 26 w 85"/>
                  <a:gd name="T11" fmla="*/ 34 h 234"/>
                  <a:gd name="T12" fmla="*/ 24 w 85"/>
                  <a:gd name="T13" fmla="*/ 39 h 234"/>
                  <a:gd name="T14" fmla="*/ 23 w 85"/>
                  <a:gd name="T15" fmla="*/ 45 h 234"/>
                  <a:gd name="T16" fmla="*/ 22 w 85"/>
                  <a:gd name="T17" fmla="*/ 50 h 234"/>
                  <a:gd name="T18" fmla="*/ 20 w 85"/>
                  <a:gd name="T19" fmla="*/ 56 h 234"/>
                  <a:gd name="T20" fmla="*/ 18 w 85"/>
                  <a:gd name="T21" fmla="*/ 65 h 234"/>
                  <a:gd name="T22" fmla="*/ 16 w 85"/>
                  <a:gd name="T23" fmla="*/ 70 h 234"/>
                  <a:gd name="T24" fmla="*/ 13 w 85"/>
                  <a:gd name="T25" fmla="*/ 77 h 234"/>
                  <a:gd name="T26" fmla="*/ 10 w 85"/>
                  <a:gd name="T27" fmla="*/ 85 h 234"/>
                  <a:gd name="T28" fmla="*/ 8 w 85"/>
                  <a:gd name="T29" fmla="*/ 92 h 234"/>
                  <a:gd name="T30" fmla="*/ 6 w 85"/>
                  <a:gd name="T31" fmla="*/ 99 h 234"/>
                  <a:gd name="T32" fmla="*/ 3 w 85"/>
                  <a:gd name="T33" fmla="*/ 106 h 234"/>
                  <a:gd name="T34" fmla="*/ 0 w 85"/>
                  <a:gd name="T35" fmla="*/ 112 h 234"/>
                  <a:gd name="T36" fmla="*/ 11 w 85"/>
                  <a:gd name="T37" fmla="*/ 117 h 234"/>
                  <a:gd name="T38" fmla="*/ 12 w 85"/>
                  <a:gd name="T39" fmla="*/ 114 h 234"/>
                  <a:gd name="T40" fmla="*/ 14 w 85"/>
                  <a:gd name="T41" fmla="*/ 109 h 234"/>
                  <a:gd name="T42" fmla="*/ 17 w 85"/>
                  <a:gd name="T43" fmla="*/ 101 h 234"/>
                  <a:gd name="T44" fmla="*/ 19 w 85"/>
                  <a:gd name="T45" fmla="*/ 96 h 234"/>
                  <a:gd name="T46" fmla="*/ 22 w 85"/>
                  <a:gd name="T47" fmla="*/ 91 h 234"/>
                  <a:gd name="T48" fmla="*/ 23 w 85"/>
                  <a:gd name="T49" fmla="*/ 86 h 234"/>
                  <a:gd name="T50" fmla="*/ 25 w 85"/>
                  <a:gd name="T51" fmla="*/ 80 h 234"/>
                  <a:gd name="T52" fmla="*/ 27 w 85"/>
                  <a:gd name="T53" fmla="*/ 74 h 234"/>
                  <a:gd name="T54" fmla="*/ 29 w 85"/>
                  <a:gd name="T55" fmla="*/ 70 h 234"/>
                  <a:gd name="T56" fmla="*/ 30 w 85"/>
                  <a:gd name="T57" fmla="*/ 65 h 234"/>
                  <a:gd name="T58" fmla="*/ 31 w 85"/>
                  <a:gd name="T59" fmla="*/ 59 h 234"/>
                  <a:gd name="T60" fmla="*/ 32 w 85"/>
                  <a:gd name="T61" fmla="*/ 54 h 234"/>
                  <a:gd name="T62" fmla="*/ 34 w 85"/>
                  <a:gd name="T63" fmla="*/ 51 h 234"/>
                  <a:gd name="T64" fmla="*/ 34 w 85"/>
                  <a:gd name="T65" fmla="*/ 43 h 234"/>
                  <a:gd name="T66" fmla="*/ 36 w 85"/>
                  <a:gd name="T67" fmla="*/ 34 h 234"/>
                  <a:gd name="T68" fmla="*/ 37 w 85"/>
                  <a:gd name="T69" fmla="*/ 26 h 234"/>
                  <a:gd name="T70" fmla="*/ 39 w 85"/>
                  <a:gd name="T71" fmla="*/ 18 h 234"/>
                  <a:gd name="T72" fmla="*/ 40 w 85"/>
                  <a:gd name="T73" fmla="*/ 12 h 234"/>
                  <a:gd name="T74" fmla="*/ 41 w 85"/>
                  <a:gd name="T75" fmla="*/ 7 h 234"/>
                  <a:gd name="T76" fmla="*/ 43 w 85"/>
                  <a:gd name="T77" fmla="*/ 2 h 234"/>
                  <a:gd name="T78" fmla="*/ 30 w 85"/>
                  <a:gd name="T79" fmla="*/ 0 h 23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85" h="234">
                    <a:moveTo>
                      <a:pt x="60" y="0"/>
                    </a:moveTo>
                    <a:lnTo>
                      <a:pt x="60" y="4"/>
                    </a:lnTo>
                    <a:lnTo>
                      <a:pt x="60" y="9"/>
                    </a:lnTo>
                    <a:lnTo>
                      <a:pt x="58" y="17"/>
                    </a:lnTo>
                    <a:lnTo>
                      <a:pt x="58" y="24"/>
                    </a:lnTo>
                    <a:lnTo>
                      <a:pt x="57" y="34"/>
                    </a:lnTo>
                    <a:lnTo>
                      <a:pt x="55" y="43"/>
                    </a:lnTo>
                    <a:lnTo>
                      <a:pt x="53" y="47"/>
                    </a:lnTo>
                    <a:lnTo>
                      <a:pt x="53" y="53"/>
                    </a:lnTo>
                    <a:lnTo>
                      <a:pt x="53" y="59"/>
                    </a:lnTo>
                    <a:lnTo>
                      <a:pt x="53" y="64"/>
                    </a:lnTo>
                    <a:lnTo>
                      <a:pt x="51" y="68"/>
                    </a:lnTo>
                    <a:lnTo>
                      <a:pt x="49" y="74"/>
                    </a:lnTo>
                    <a:lnTo>
                      <a:pt x="47" y="78"/>
                    </a:lnTo>
                    <a:lnTo>
                      <a:pt x="47" y="83"/>
                    </a:lnTo>
                    <a:lnTo>
                      <a:pt x="45" y="89"/>
                    </a:lnTo>
                    <a:lnTo>
                      <a:pt x="43" y="95"/>
                    </a:lnTo>
                    <a:lnTo>
                      <a:pt x="43" y="99"/>
                    </a:lnTo>
                    <a:lnTo>
                      <a:pt x="43" y="104"/>
                    </a:lnTo>
                    <a:lnTo>
                      <a:pt x="39" y="112"/>
                    </a:lnTo>
                    <a:lnTo>
                      <a:pt x="38" y="121"/>
                    </a:lnTo>
                    <a:lnTo>
                      <a:pt x="36" y="129"/>
                    </a:lnTo>
                    <a:lnTo>
                      <a:pt x="34" y="137"/>
                    </a:lnTo>
                    <a:lnTo>
                      <a:pt x="32" y="140"/>
                    </a:lnTo>
                    <a:lnTo>
                      <a:pt x="30" y="148"/>
                    </a:lnTo>
                    <a:lnTo>
                      <a:pt x="26" y="154"/>
                    </a:lnTo>
                    <a:lnTo>
                      <a:pt x="24" y="161"/>
                    </a:lnTo>
                    <a:lnTo>
                      <a:pt x="20" y="169"/>
                    </a:lnTo>
                    <a:lnTo>
                      <a:pt x="19" y="177"/>
                    </a:lnTo>
                    <a:lnTo>
                      <a:pt x="15" y="184"/>
                    </a:lnTo>
                    <a:lnTo>
                      <a:pt x="13" y="192"/>
                    </a:lnTo>
                    <a:lnTo>
                      <a:pt x="11" y="197"/>
                    </a:lnTo>
                    <a:lnTo>
                      <a:pt x="7" y="205"/>
                    </a:lnTo>
                    <a:lnTo>
                      <a:pt x="5" y="211"/>
                    </a:lnTo>
                    <a:lnTo>
                      <a:pt x="3" y="217"/>
                    </a:lnTo>
                    <a:lnTo>
                      <a:pt x="0" y="224"/>
                    </a:lnTo>
                    <a:lnTo>
                      <a:pt x="0" y="228"/>
                    </a:lnTo>
                    <a:lnTo>
                      <a:pt x="22" y="234"/>
                    </a:lnTo>
                    <a:lnTo>
                      <a:pt x="22" y="232"/>
                    </a:lnTo>
                    <a:lnTo>
                      <a:pt x="24" y="228"/>
                    </a:lnTo>
                    <a:lnTo>
                      <a:pt x="26" y="222"/>
                    </a:lnTo>
                    <a:lnTo>
                      <a:pt x="28" y="218"/>
                    </a:lnTo>
                    <a:lnTo>
                      <a:pt x="32" y="209"/>
                    </a:lnTo>
                    <a:lnTo>
                      <a:pt x="34" y="201"/>
                    </a:lnTo>
                    <a:lnTo>
                      <a:pt x="36" y="196"/>
                    </a:lnTo>
                    <a:lnTo>
                      <a:pt x="38" y="192"/>
                    </a:lnTo>
                    <a:lnTo>
                      <a:pt x="39" y="186"/>
                    </a:lnTo>
                    <a:lnTo>
                      <a:pt x="43" y="182"/>
                    </a:lnTo>
                    <a:lnTo>
                      <a:pt x="43" y="177"/>
                    </a:lnTo>
                    <a:lnTo>
                      <a:pt x="45" y="171"/>
                    </a:lnTo>
                    <a:lnTo>
                      <a:pt x="47" y="165"/>
                    </a:lnTo>
                    <a:lnTo>
                      <a:pt x="49" y="159"/>
                    </a:lnTo>
                    <a:lnTo>
                      <a:pt x="51" y="154"/>
                    </a:lnTo>
                    <a:lnTo>
                      <a:pt x="53" y="148"/>
                    </a:lnTo>
                    <a:lnTo>
                      <a:pt x="55" y="144"/>
                    </a:lnTo>
                    <a:lnTo>
                      <a:pt x="57" y="139"/>
                    </a:lnTo>
                    <a:lnTo>
                      <a:pt x="58" y="133"/>
                    </a:lnTo>
                    <a:lnTo>
                      <a:pt x="60" y="129"/>
                    </a:lnTo>
                    <a:lnTo>
                      <a:pt x="62" y="123"/>
                    </a:lnTo>
                    <a:lnTo>
                      <a:pt x="62" y="118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6" y="104"/>
                    </a:lnTo>
                    <a:lnTo>
                      <a:pt x="68" y="101"/>
                    </a:lnTo>
                    <a:lnTo>
                      <a:pt x="68" y="93"/>
                    </a:lnTo>
                    <a:lnTo>
                      <a:pt x="68" y="85"/>
                    </a:lnTo>
                    <a:lnTo>
                      <a:pt x="70" y="76"/>
                    </a:lnTo>
                    <a:lnTo>
                      <a:pt x="72" y="68"/>
                    </a:lnTo>
                    <a:lnTo>
                      <a:pt x="72" y="59"/>
                    </a:lnTo>
                    <a:lnTo>
                      <a:pt x="74" y="51"/>
                    </a:lnTo>
                    <a:lnTo>
                      <a:pt x="74" y="43"/>
                    </a:lnTo>
                    <a:lnTo>
                      <a:pt x="77" y="36"/>
                    </a:lnTo>
                    <a:lnTo>
                      <a:pt x="77" y="28"/>
                    </a:lnTo>
                    <a:lnTo>
                      <a:pt x="79" y="23"/>
                    </a:lnTo>
                    <a:lnTo>
                      <a:pt x="79" y="17"/>
                    </a:lnTo>
                    <a:lnTo>
                      <a:pt x="81" y="13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4" name="Freeform 30">
                <a:extLst>
                  <a:ext uri="{FF2B5EF4-FFF2-40B4-BE49-F238E27FC236}">
                    <a16:creationId xmlns:a16="http://schemas.microsoft.com/office/drawing/2014/main" id="{52FFE824-D15B-5B45-A678-443C18914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2153"/>
                <a:ext cx="23" cy="126"/>
              </a:xfrm>
              <a:custGeom>
                <a:avLst/>
                <a:gdLst>
                  <a:gd name="T0" fmla="*/ 7 w 45"/>
                  <a:gd name="T1" fmla="*/ 2 h 253"/>
                  <a:gd name="T2" fmla="*/ 7 w 45"/>
                  <a:gd name="T3" fmla="*/ 7 h 253"/>
                  <a:gd name="T4" fmla="*/ 8 w 45"/>
                  <a:gd name="T5" fmla="*/ 12 h 253"/>
                  <a:gd name="T6" fmla="*/ 9 w 45"/>
                  <a:gd name="T7" fmla="*/ 17 h 253"/>
                  <a:gd name="T8" fmla="*/ 9 w 45"/>
                  <a:gd name="T9" fmla="*/ 21 h 253"/>
                  <a:gd name="T10" fmla="*/ 10 w 45"/>
                  <a:gd name="T11" fmla="*/ 27 h 253"/>
                  <a:gd name="T12" fmla="*/ 10 w 45"/>
                  <a:gd name="T13" fmla="*/ 34 h 253"/>
                  <a:gd name="T14" fmla="*/ 11 w 45"/>
                  <a:gd name="T15" fmla="*/ 41 h 253"/>
                  <a:gd name="T16" fmla="*/ 11 w 45"/>
                  <a:gd name="T17" fmla="*/ 46 h 253"/>
                  <a:gd name="T18" fmla="*/ 11 w 45"/>
                  <a:gd name="T19" fmla="*/ 53 h 253"/>
                  <a:gd name="T20" fmla="*/ 11 w 45"/>
                  <a:gd name="T21" fmla="*/ 59 h 253"/>
                  <a:gd name="T22" fmla="*/ 10 w 45"/>
                  <a:gd name="T23" fmla="*/ 65 h 253"/>
                  <a:gd name="T24" fmla="*/ 10 w 45"/>
                  <a:gd name="T25" fmla="*/ 70 h 253"/>
                  <a:gd name="T26" fmla="*/ 10 w 45"/>
                  <a:gd name="T27" fmla="*/ 78 h 253"/>
                  <a:gd name="T28" fmla="*/ 9 w 45"/>
                  <a:gd name="T29" fmla="*/ 85 h 253"/>
                  <a:gd name="T30" fmla="*/ 7 w 45"/>
                  <a:gd name="T31" fmla="*/ 93 h 253"/>
                  <a:gd name="T32" fmla="*/ 6 w 45"/>
                  <a:gd name="T33" fmla="*/ 100 h 253"/>
                  <a:gd name="T34" fmla="*/ 4 w 45"/>
                  <a:gd name="T35" fmla="*/ 107 h 253"/>
                  <a:gd name="T36" fmla="*/ 2 w 45"/>
                  <a:gd name="T37" fmla="*/ 114 h 253"/>
                  <a:gd name="T38" fmla="*/ 1 w 45"/>
                  <a:gd name="T39" fmla="*/ 118 h 253"/>
                  <a:gd name="T40" fmla="*/ 0 w 45"/>
                  <a:gd name="T41" fmla="*/ 124 h 253"/>
                  <a:gd name="T42" fmla="*/ 12 w 45"/>
                  <a:gd name="T43" fmla="*/ 126 h 253"/>
                  <a:gd name="T44" fmla="*/ 12 w 45"/>
                  <a:gd name="T45" fmla="*/ 124 h 253"/>
                  <a:gd name="T46" fmla="*/ 13 w 45"/>
                  <a:gd name="T47" fmla="*/ 118 h 253"/>
                  <a:gd name="T48" fmla="*/ 14 w 45"/>
                  <a:gd name="T49" fmla="*/ 114 h 253"/>
                  <a:gd name="T50" fmla="*/ 15 w 45"/>
                  <a:gd name="T51" fmla="*/ 110 h 253"/>
                  <a:gd name="T52" fmla="*/ 16 w 45"/>
                  <a:gd name="T53" fmla="*/ 105 h 253"/>
                  <a:gd name="T54" fmla="*/ 17 w 45"/>
                  <a:gd name="T55" fmla="*/ 100 h 253"/>
                  <a:gd name="T56" fmla="*/ 18 w 45"/>
                  <a:gd name="T57" fmla="*/ 95 h 253"/>
                  <a:gd name="T58" fmla="*/ 19 w 45"/>
                  <a:gd name="T59" fmla="*/ 89 h 253"/>
                  <a:gd name="T60" fmla="*/ 20 w 45"/>
                  <a:gd name="T61" fmla="*/ 83 h 253"/>
                  <a:gd name="T62" fmla="*/ 21 w 45"/>
                  <a:gd name="T63" fmla="*/ 79 h 253"/>
                  <a:gd name="T64" fmla="*/ 21 w 45"/>
                  <a:gd name="T65" fmla="*/ 73 h 253"/>
                  <a:gd name="T66" fmla="*/ 22 w 45"/>
                  <a:gd name="T67" fmla="*/ 68 h 253"/>
                  <a:gd name="T68" fmla="*/ 23 w 45"/>
                  <a:gd name="T69" fmla="*/ 60 h 253"/>
                  <a:gd name="T70" fmla="*/ 22 w 45"/>
                  <a:gd name="T71" fmla="*/ 53 h 253"/>
                  <a:gd name="T72" fmla="*/ 22 w 45"/>
                  <a:gd name="T73" fmla="*/ 43 h 253"/>
                  <a:gd name="T74" fmla="*/ 21 w 45"/>
                  <a:gd name="T75" fmla="*/ 38 h 253"/>
                  <a:gd name="T76" fmla="*/ 21 w 45"/>
                  <a:gd name="T77" fmla="*/ 33 h 253"/>
                  <a:gd name="T78" fmla="*/ 20 w 45"/>
                  <a:gd name="T79" fmla="*/ 28 h 253"/>
                  <a:gd name="T80" fmla="*/ 20 w 45"/>
                  <a:gd name="T81" fmla="*/ 23 h 253"/>
                  <a:gd name="T82" fmla="*/ 20 w 45"/>
                  <a:gd name="T83" fmla="*/ 18 h 253"/>
                  <a:gd name="T84" fmla="*/ 19 w 45"/>
                  <a:gd name="T85" fmla="*/ 14 h 253"/>
                  <a:gd name="T86" fmla="*/ 19 w 45"/>
                  <a:gd name="T87" fmla="*/ 6 h 253"/>
                  <a:gd name="T88" fmla="*/ 18 w 45"/>
                  <a:gd name="T89" fmla="*/ 2 h 253"/>
                  <a:gd name="T90" fmla="*/ 6 w 45"/>
                  <a:gd name="T91" fmla="*/ 2 h 25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5" h="253">
                    <a:moveTo>
                      <a:pt x="11" y="4"/>
                    </a:moveTo>
                    <a:lnTo>
                      <a:pt x="13" y="5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5" y="21"/>
                    </a:lnTo>
                    <a:lnTo>
                      <a:pt x="15" y="24"/>
                    </a:lnTo>
                    <a:lnTo>
                      <a:pt x="17" y="30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7" y="43"/>
                    </a:lnTo>
                    <a:lnTo>
                      <a:pt x="19" y="51"/>
                    </a:lnTo>
                    <a:lnTo>
                      <a:pt x="19" y="55"/>
                    </a:lnTo>
                    <a:lnTo>
                      <a:pt x="19" y="62"/>
                    </a:lnTo>
                    <a:lnTo>
                      <a:pt x="19" y="68"/>
                    </a:lnTo>
                    <a:lnTo>
                      <a:pt x="21" y="76"/>
                    </a:lnTo>
                    <a:lnTo>
                      <a:pt x="21" y="82"/>
                    </a:lnTo>
                    <a:lnTo>
                      <a:pt x="21" y="87"/>
                    </a:lnTo>
                    <a:lnTo>
                      <a:pt x="21" y="93"/>
                    </a:lnTo>
                    <a:lnTo>
                      <a:pt x="21" y="101"/>
                    </a:lnTo>
                    <a:lnTo>
                      <a:pt x="21" y="106"/>
                    </a:lnTo>
                    <a:lnTo>
                      <a:pt x="21" y="112"/>
                    </a:lnTo>
                    <a:lnTo>
                      <a:pt x="21" y="118"/>
                    </a:lnTo>
                    <a:lnTo>
                      <a:pt x="21" y="125"/>
                    </a:lnTo>
                    <a:lnTo>
                      <a:pt x="19" y="131"/>
                    </a:lnTo>
                    <a:lnTo>
                      <a:pt x="19" y="137"/>
                    </a:lnTo>
                    <a:lnTo>
                      <a:pt x="19" y="140"/>
                    </a:lnTo>
                    <a:lnTo>
                      <a:pt x="19" y="148"/>
                    </a:lnTo>
                    <a:lnTo>
                      <a:pt x="19" y="156"/>
                    </a:lnTo>
                    <a:lnTo>
                      <a:pt x="19" y="165"/>
                    </a:lnTo>
                    <a:lnTo>
                      <a:pt x="17" y="171"/>
                    </a:lnTo>
                    <a:lnTo>
                      <a:pt x="15" y="178"/>
                    </a:lnTo>
                    <a:lnTo>
                      <a:pt x="13" y="186"/>
                    </a:lnTo>
                    <a:lnTo>
                      <a:pt x="13" y="194"/>
                    </a:lnTo>
                    <a:lnTo>
                      <a:pt x="11" y="201"/>
                    </a:lnTo>
                    <a:lnTo>
                      <a:pt x="9" y="209"/>
                    </a:lnTo>
                    <a:lnTo>
                      <a:pt x="7" y="215"/>
                    </a:lnTo>
                    <a:lnTo>
                      <a:pt x="7" y="222"/>
                    </a:lnTo>
                    <a:lnTo>
                      <a:pt x="3" y="228"/>
                    </a:lnTo>
                    <a:lnTo>
                      <a:pt x="3" y="234"/>
                    </a:lnTo>
                    <a:lnTo>
                      <a:pt x="2" y="237"/>
                    </a:lnTo>
                    <a:lnTo>
                      <a:pt x="2" y="243"/>
                    </a:lnTo>
                    <a:lnTo>
                      <a:pt x="0" y="249"/>
                    </a:lnTo>
                    <a:lnTo>
                      <a:pt x="0" y="251"/>
                    </a:lnTo>
                    <a:lnTo>
                      <a:pt x="24" y="253"/>
                    </a:lnTo>
                    <a:lnTo>
                      <a:pt x="24" y="251"/>
                    </a:lnTo>
                    <a:lnTo>
                      <a:pt x="24" y="249"/>
                    </a:lnTo>
                    <a:lnTo>
                      <a:pt x="24" y="243"/>
                    </a:lnTo>
                    <a:lnTo>
                      <a:pt x="26" y="237"/>
                    </a:lnTo>
                    <a:lnTo>
                      <a:pt x="26" y="234"/>
                    </a:lnTo>
                    <a:lnTo>
                      <a:pt x="28" y="228"/>
                    </a:lnTo>
                    <a:lnTo>
                      <a:pt x="28" y="224"/>
                    </a:lnTo>
                    <a:lnTo>
                      <a:pt x="30" y="220"/>
                    </a:lnTo>
                    <a:lnTo>
                      <a:pt x="30" y="215"/>
                    </a:lnTo>
                    <a:lnTo>
                      <a:pt x="32" y="211"/>
                    </a:lnTo>
                    <a:lnTo>
                      <a:pt x="32" y="205"/>
                    </a:lnTo>
                    <a:lnTo>
                      <a:pt x="34" y="201"/>
                    </a:lnTo>
                    <a:lnTo>
                      <a:pt x="34" y="194"/>
                    </a:lnTo>
                    <a:lnTo>
                      <a:pt x="36" y="190"/>
                    </a:lnTo>
                    <a:lnTo>
                      <a:pt x="36" y="182"/>
                    </a:lnTo>
                    <a:lnTo>
                      <a:pt x="38" y="178"/>
                    </a:lnTo>
                    <a:lnTo>
                      <a:pt x="38" y="173"/>
                    </a:lnTo>
                    <a:lnTo>
                      <a:pt x="40" y="167"/>
                    </a:lnTo>
                    <a:lnTo>
                      <a:pt x="40" y="161"/>
                    </a:lnTo>
                    <a:lnTo>
                      <a:pt x="41" y="158"/>
                    </a:lnTo>
                    <a:lnTo>
                      <a:pt x="41" y="152"/>
                    </a:lnTo>
                    <a:lnTo>
                      <a:pt x="41" y="146"/>
                    </a:lnTo>
                    <a:lnTo>
                      <a:pt x="41" y="140"/>
                    </a:lnTo>
                    <a:lnTo>
                      <a:pt x="43" y="137"/>
                    </a:lnTo>
                    <a:lnTo>
                      <a:pt x="43" y="129"/>
                    </a:lnTo>
                    <a:lnTo>
                      <a:pt x="45" y="121"/>
                    </a:lnTo>
                    <a:lnTo>
                      <a:pt x="43" y="114"/>
                    </a:lnTo>
                    <a:lnTo>
                      <a:pt x="43" y="106"/>
                    </a:lnTo>
                    <a:lnTo>
                      <a:pt x="43" y="97"/>
                    </a:lnTo>
                    <a:lnTo>
                      <a:pt x="43" y="87"/>
                    </a:lnTo>
                    <a:lnTo>
                      <a:pt x="41" y="82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1" y="66"/>
                    </a:lnTo>
                    <a:lnTo>
                      <a:pt x="40" y="62"/>
                    </a:lnTo>
                    <a:lnTo>
                      <a:pt x="40" y="57"/>
                    </a:lnTo>
                    <a:lnTo>
                      <a:pt x="40" y="5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0" y="36"/>
                    </a:lnTo>
                    <a:lnTo>
                      <a:pt x="38" y="32"/>
                    </a:lnTo>
                    <a:lnTo>
                      <a:pt x="38" y="28"/>
                    </a:lnTo>
                    <a:lnTo>
                      <a:pt x="38" y="21"/>
                    </a:lnTo>
                    <a:lnTo>
                      <a:pt x="38" y="13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6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5" name="Freeform 31">
                <a:extLst>
                  <a:ext uri="{FF2B5EF4-FFF2-40B4-BE49-F238E27FC236}">
                    <a16:creationId xmlns:a16="http://schemas.microsoft.com/office/drawing/2014/main" id="{E48F7F5E-DF11-A047-AAC0-47F3BA59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159"/>
                <a:ext cx="19" cy="119"/>
              </a:xfrm>
              <a:custGeom>
                <a:avLst/>
                <a:gdLst>
                  <a:gd name="T0" fmla="*/ 12 w 36"/>
                  <a:gd name="T1" fmla="*/ 3 h 240"/>
                  <a:gd name="T2" fmla="*/ 13 w 36"/>
                  <a:gd name="T3" fmla="*/ 8 h 240"/>
                  <a:gd name="T4" fmla="*/ 14 w 36"/>
                  <a:gd name="T5" fmla="*/ 17 h 240"/>
                  <a:gd name="T6" fmla="*/ 15 w 36"/>
                  <a:gd name="T7" fmla="*/ 22 h 240"/>
                  <a:gd name="T8" fmla="*/ 16 w 36"/>
                  <a:gd name="T9" fmla="*/ 28 h 240"/>
                  <a:gd name="T10" fmla="*/ 16 w 36"/>
                  <a:gd name="T11" fmla="*/ 33 h 240"/>
                  <a:gd name="T12" fmla="*/ 17 w 36"/>
                  <a:gd name="T13" fmla="*/ 40 h 240"/>
                  <a:gd name="T14" fmla="*/ 18 w 36"/>
                  <a:gd name="T15" fmla="*/ 45 h 240"/>
                  <a:gd name="T16" fmla="*/ 19 w 36"/>
                  <a:gd name="T17" fmla="*/ 51 h 240"/>
                  <a:gd name="T18" fmla="*/ 19 w 36"/>
                  <a:gd name="T19" fmla="*/ 56 h 240"/>
                  <a:gd name="T20" fmla="*/ 19 w 36"/>
                  <a:gd name="T21" fmla="*/ 61 h 240"/>
                  <a:gd name="T22" fmla="*/ 19 w 36"/>
                  <a:gd name="T23" fmla="*/ 66 h 240"/>
                  <a:gd name="T24" fmla="*/ 19 w 36"/>
                  <a:gd name="T25" fmla="*/ 70 h 240"/>
                  <a:gd name="T26" fmla="*/ 18 w 36"/>
                  <a:gd name="T27" fmla="*/ 77 h 240"/>
                  <a:gd name="T28" fmla="*/ 17 w 36"/>
                  <a:gd name="T29" fmla="*/ 85 h 240"/>
                  <a:gd name="T30" fmla="*/ 16 w 36"/>
                  <a:gd name="T31" fmla="*/ 92 h 240"/>
                  <a:gd name="T32" fmla="*/ 15 w 36"/>
                  <a:gd name="T33" fmla="*/ 101 h 240"/>
                  <a:gd name="T34" fmla="*/ 14 w 36"/>
                  <a:gd name="T35" fmla="*/ 108 h 240"/>
                  <a:gd name="T36" fmla="*/ 13 w 36"/>
                  <a:gd name="T37" fmla="*/ 113 h 240"/>
                  <a:gd name="T38" fmla="*/ 13 w 36"/>
                  <a:gd name="T39" fmla="*/ 118 h 240"/>
                  <a:gd name="T40" fmla="*/ 0 w 36"/>
                  <a:gd name="T41" fmla="*/ 118 h 240"/>
                  <a:gd name="T42" fmla="*/ 0 w 36"/>
                  <a:gd name="T43" fmla="*/ 115 h 240"/>
                  <a:gd name="T44" fmla="*/ 1 w 36"/>
                  <a:gd name="T45" fmla="*/ 110 h 240"/>
                  <a:gd name="T46" fmla="*/ 2 w 36"/>
                  <a:gd name="T47" fmla="*/ 102 h 240"/>
                  <a:gd name="T48" fmla="*/ 3 w 36"/>
                  <a:gd name="T49" fmla="*/ 95 h 240"/>
                  <a:gd name="T50" fmla="*/ 3 w 36"/>
                  <a:gd name="T51" fmla="*/ 90 h 240"/>
                  <a:gd name="T52" fmla="*/ 4 w 36"/>
                  <a:gd name="T53" fmla="*/ 85 h 240"/>
                  <a:gd name="T54" fmla="*/ 5 w 36"/>
                  <a:gd name="T55" fmla="*/ 79 h 240"/>
                  <a:gd name="T56" fmla="*/ 5 w 36"/>
                  <a:gd name="T57" fmla="*/ 73 h 240"/>
                  <a:gd name="T58" fmla="*/ 6 w 36"/>
                  <a:gd name="T59" fmla="*/ 69 h 240"/>
                  <a:gd name="T60" fmla="*/ 6 w 36"/>
                  <a:gd name="T61" fmla="*/ 63 h 240"/>
                  <a:gd name="T62" fmla="*/ 6 w 36"/>
                  <a:gd name="T63" fmla="*/ 59 h 240"/>
                  <a:gd name="T64" fmla="*/ 6 w 36"/>
                  <a:gd name="T65" fmla="*/ 54 h 240"/>
                  <a:gd name="T66" fmla="*/ 6 w 36"/>
                  <a:gd name="T67" fmla="*/ 48 h 240"/>
                  <a:gd name="T68" fmla="*/ 6 w 36"/>
                  <a:gd name="T69" fmla="*/ 44 h 240"/>
                  <a:gd name="T70" fmla="*/ 6 w 36"/>
                  <a:gd name="T71" fmla="*/ 38 h 240"/>
                  <a:gd name="T72" fmla="*/ 5 w 36"/>
                  <a:gd name="T73" fmla="*/ 33 h 240"/>
                  <a:gd name="T74" fmla="*/ 4 w 36"/>
                  <a:gd name="T75" fmla="*/ 28 h 240"/>
                  <a:gd name="T76" fmla="*/ 4 w 36"/>
                  <a:gd name="T77" fmla="*/ 22 h 240"/>
                  <a:gd name="T78" fmla="*/ 3 w 36"/>
                  <a:gd name="T79" fmla="*/ 13 h 240"/>
                  <a:gd name="T80" fmla="*/ 1 w 36"/>
                  <a:gd name="T81" fmla="*/ 6 h 240"/>
                  <a:gd name="T82" fmla="*/ 0 w 36"/>
                  <a:gd name="T83" fmla="*/ 1 h 240"/>
                  <a:gd name="T84" fmla="*/ 12 w 36"/>
                  <a:gd name="T85" fmla="*/ 1 h 2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6" h="240">
                    <a:moveTo>
                      <a:pt x="23" y="2"/>
                    </a:moveTo>
                    <a:lnTo>
                      <a:pt x="23" y="6"/>
                    </a:lnTo>
                    <a:lnTo>
                      <a:pt x="23" y="12"/>
                    </a:lnTo>
                    <a:lnTo>
                      <a:pt x="25" y="17"/>
                    </a:lnTo>
                    <a:lnTo>
                      <a:pt x="25" y="25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8" y="44"/>
                    </a:lnTo>
                    <a:lnTo>
                      <a:pt x="28" y="51"/>
                    </a:lnTo>
                    <a:lnTo>
                      <a:pt x="30" y="57"/>
                    </a:lnTo>
                    <a:lnTo>
                      <a:pt x="30" y="63"/>
                    </a:lnTo>
                    <a:lnTo>
                      <a:pt x="30" y="67"/>
                    </a:lnTo>
                    <a:lnTo>
                      <a:pt x="32" y="74"/>
                    </a:lnTo>
                    <a:lnTo>
                      <a:pt x="32" y="80"/>
                    </a:lnTo>
                    <a:lnTo>
                      <a:pt x="32" y="86"/>
                    </a:lnTo>
                    <a:lnTo>
                      <a:pt x="34" y="90"/>
                    </a:lnTo>
                    <a:lnTo>
                      <a:pt x="34" y="95"/>
                    </a:lnTo>
                    <a:lnTo>
                      <a:pt x="36" y="103"/>
                    </a:lnTo>
                    <a:lnTo>
                      <a:pt x="36" y="107"/>
                    </a:lnTo>
                    <a:lnTo>
                      <a:pt x="36" y="112"/>
                    </a:lnTo>
                    <a:lnTo>
                      <a:pt x="36" y="118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6" y="133"/>
                    </a:lnTo>
                    <a:lnTo>
                      <a:pt x="36" y="137"/>
                    </a:lnTo>
                    <a:lnTo>
                      <a:pt x="36" y="141"/>
                    </a:lnTo>
                    <a:lnTo>
                      <a:pt x="36" y="147"/>
                    </a:lnTo>
                    <a:lnTo>
                      <a:pt x="34" y="156"/>
                    </a:lnTo>
                    <a:lnTo>
                      <a:pt x="34" y="164"/>
                    </a:lnTo>
                    <a:lnTo>
                      <a:pt x="32" y="171"/>
                    </a:lnTo>
                    <a:lnTo>
                      <a:pt x="30" y="179"/>
                    </a:lnTo>
                    <a:lnTo>
                      <a:pt x="30" y="186"/>
                    </a:lnTo>
                    <a:lnTo>
                      <a:pt x="28" y="194"/>
                    </a:lnTo>
                    <a:lnTo>
                      <a:pt x="28" y="204"/>
                    </a:lnTo>
                    <a:lnTo>
                      <a:pt x="27" y="209"/>
                    </a:lnTo>
                    <a:lnTo>
                      <a:pt x="27" y="217"/>
                    </a:lnTo>
                    <a:lnTo>
                      <a:pt x="25" y="223"/>
                    </a:lnTo>
                    <a:lnTo>
                      <a:pt x="25" y="228"/>
                    </a:lnTo>
                    <a:lnTo>
                      <a:pt x="25" y="234"/>
                    </a:lnTo>
                    <a:lnTo>
                      <a:pt x="25" y="238"/>
                    </a:lnTo>
                    <a:lnTo>
                      <a:pt x="0" y="240"/>
                    </a:lnTo>
                    <a:lnTo>
                      <a:pt x="0" y="238"/>
                    </a:lnTo>
                    <a:lnTo>
                      <a:pt x="0" y="236"/>
                    </a:lnTo>
                    <a:lnTo>
                      <a:pt x="0" y="232"/>
                    </a:lnTo>
                    <a:lnTo>
                      <a:pt x="2" y="228"/>
                    </a:lnTo>
                    <a:lnTo>
                      <a:pt x="2" y="221"/>
                    </a:lnTo>
                    <a:lnTo>
                      <a:pt x="4" y="213"/>
                    </a:lnTo>
                    <a:lnTo>
                      <a:pt x="4" y="206"/>
                    </a:lnTo>
                    <a:lnTo>
                      <a:pt x="6" y="198"/>
                    </a:lnTo>
                    <a:lnTo>
                      <a:pt x="6" y="192"/>
                    </a:lnTo>
                    <a:lnTo>
                      <a:pt x="6" y="186"/>
                    </a:lnTo>
                    <a:lnTo>
                      <a:pt x="6" y="181"/>
                    </a:lnTo>
                    <a:lnTo>
                      <a:pt x="7" y="177"/>
                    </a:lnTo>
                    <a:lnTo>
                      <a:pt x="7" y="171"/>
                    </a:lnTo>
                    <a:lnTo>
                      <a:pt x="7" y="166"/>
                    </a:lnTo>
                    <a:lnTo>
                      <a:pt x="9" y="160"/>
                    </a:lnTo>
                    <a:lnTo>
                      <a:pt x="9" y="156"/>
                    </a:lnTo>
                    <a:lnTo>
                      <a:pt x="9" y="148"/>
                    </a:lnTo>
                    <a:lnTo>
                      <a:pt x="11" y="145"/>
                    </a:lnTo>
                    <a:lnTo>
                      <a:pt x="11" y="139"/>
                    </a:lnTo>
                    <a:lnTo>
                      <a:pt x="11" y="133"/>
                    </a:lnTo>
                    <a:lnTo>
                      <a:pt x="11" y="128"/>
                    </a:lnTo>
                    <a:lnTo>
                      <a:pt x="11" y="124"/>
                    </a:lnTo>
                    <a:lnTo>
                      <a:pt x="11" y="118"/>
                    </a:lnTo>
                    <a:lnTo>
                      <a:pt x="13" y="114"/>
                    </a:lnTo>
                    <a:lnTo>
                      <a:pt x="11" y="109"/>
                    </a:lnTo>
                    <a:lnTo>
                      <a:pt x="11" y="103"/>
                    </a:lnTo>
                    <a:lnTo>
                      <a:pt x="11" y="97"/>
                    </a:lnTo>
                    <a:lnTo>
                      <a:pt x="11" y="93"/>
                    </a:lnTo>
                    <a:lnTo>
                      <a:pt x="11" y="88"/>
                    </a:lnTo>
                    <a:lnTo>
                      <a:pt x="11" y="82"/>
                    </a:lnTo>
                    <a:lnTo>
                      <a:pt x="11" y="76"/>
                    </a:lnTo>
                    <a:lnTo>
                      <a:pt x="11" y="72"/>
                    </a:lnTo>
                    <a:lnTo>
                      <a:pt x="9" y="67"/>
                    </a:lnTo>
                    <a:lnTo>
                      <a:pt x="9" y="61"/>
                    </a:lnTo>
                    <a:lnTo>
                      <a:pt x="7" y="57"/>
                    </a:lnTo>
                    <a:lnTo>
                      <a:pt x="7" y="53"/>
                    </a:lnTo>
                    <a:lnTo>
                      <a:pt x="7" y="44"/>
                    </a:lnTo>
                    <a:lnTo>
                      <a:pt x="6" y="36"/>
                    </a:lnTo>
                    <a:lnTo>
                      <a:pt x="6" y="27"/>
                    </a:lnTo>
                    <a:lnTo>
                      <a:pt x="4" y="21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6" name="Freeform 32">
                <a:extLst>
                  <a:ext uri="{FF2B5EF4-FFF2-40B4-BE49-F238E27FC236}">
                    <a16:creationId xmlns:a16="http://schemas.microsoft.com/office/drawing/2014/main" id="{C9D5B4AE-1425-1A45-8C06-9B62F18EE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1768"/>
                <a:ext cx="343" cy="286"/>
              </a:xfrm>
              <a:custGeom>
                <a:avLst/>
                <a:gdLst>
                  <a:gd name="T0" fmla="*/ 90 w 684"/>
                  <a:gd name="T1" fmla="*/ 8 h 572"/>
                  <a:gd name="T2" fmla="*/ 79 w 684"/>
                  <a:gd name="T3" fmla="*/ 23 h 572"/>
                  <a:gd name="T4" fmla="*/ 70 w 684"/>
                  <a:gd name="T5" fmla="*/ 38 h 572"/>
                  <a:gd name="T6" fmla="*/ 58 w 684"/>
                  <a:gd name="T7" fmla="*/ 55 h 572"/>
                  <a:gd name="T8" fmla="*/ 47 w 684"/>
                  <a:gd name="T9" fmla="*/ 73 h 572"/>
                  <a:gd name="T10" fmla="*/ 35 w 684"/>
                  <a:gd name="T11" fmla="*/ 92 h 572"/>
                  <a:gd name="T12" fmla="*/ 24 w 684"/>
                  <a:gd name="T13" fmla="*/ 110 h 572"/>
                  <a:gd name="T14" fmla="*/ 14 w 684"/>
                  <a:gd name="T15" fmla="*/ 127 h 572"/>
                  <a:gd name="T16" fmla="*/ 7 w 684"/>
                  <a:gd name="T17" fmla="*/ 142 h 572"/>
                  <a:gd name="T18" fmla="*/ 2 w 684"/>
                  <a:gd name="T19" fmla="*/ 154 h 572"/>
                  <a:gd name="T20" fmla="*/ 1 w 684"/>
                  <a:gd name="T21" fmla="*/ 166 h 572"/>
                  <a:gd name="T22" fmla="*/ 12 w 684"/>
                  <a:gd name="T23" fmla="*/ 169 h 572"/>
                  <a:gd name="T24" fmla="*/ 31 w 684"/>
                  <a:gd name="T25" fmla="*/ 175 h 572"/>
                  <a:gd name="T26" fmla="*/ 43 w 684"/>
                  <a:gd name="T27" fmla="*/ 178 h 572"/>
                  <a:gd name="T28" fmla="*/ 55 w 684"/>
                  <a:gd name="T29" fmla="*/ 182 h 572"/>
                  <a:gd name="T30" fmla="*/ 70 w 684"/>
                  <a:gd name="T31" fmla="*/ 185 h 572"/>
                  <a:gd name="T32" fmla="*/ 85 w 684"/>
                  <a:gd name="T33" fmla="*/ 190 h 572"/>
                  <a:gd name="T34" fmla="*/ 100 w 684"/>
                  <a:gd name="T35" fmla="*/ 195 h 572"/>
                  <a:gd name="T36" fmla="*/ 115 w 684"/>
                  <a:gd name="T37" fmla="*/ 201 h 572"/>
                  <a:gd name="T38" fmla="*/ 130 w 684"/>
                  <a:gd name="T39" fmla="*/ 206 h 572"/>
                  <a:gd name="T40" fmla="*/ 143 w 684"/>
                  <a:gd name="T41" fmla="*/ 213 h 572"/>
                  <a:gd name="T42" fmla="*/ 156 w 684"/>
                  <a:gd name="T43" fmla="*/ 220 h 572"/>
                  <a:gd name="T44" fmla="*/ 168 w 684"/>
                  <a:gd name="T45" fmla="*/ 226 h 572"/>
                  <a:gd name="T46" fmla="*/ 181 w 684"/>
                  <a:gd name="T47" fmla="*/ 234 h 572"/>
                  <a:gd name="T48" fmla="*/ 194 w 684"/>
                  <a:gd name="T49" fmla="*/ 242 h 572"/>
                  <a:gd name="T50" fmla="*/ 210 w 684"/>
                  <a:gd name="T51" fmla="*/ 252 h 572"/>
                  <a:gd name="T52" fmla="*/ 230 w 684"/>
                  <a:gd name="T53" fmla="*/ 265 h 572"/>
                  <a:gd name="T54" fmla="*/ 248 w 684"/>
                  <a:gd name="T55" fmla="*/ 276 h 572"/>
                  <a:gd name="T56" fmla="*/ 265 w 684"/>
                  <a:gd name="T57" fmla="*/ 285 h 572"/>
                  <a:gd name="T58" fmla="*/ 272 w 684"/>
                  <a:gd name="T59" fmla="*/ 281 h 572"/>
                  <a:gd name="T60" fmla="*/ 277 w 684"/>
                  <a:gd name="T61" fmla="*/ 269 h 572"/>
                  <a:gd name="T62" fmla="*/ 284 w 684"/>
                  <a:gd name="T63" fmla="*/ 256 h 572"/>
                  <a:gd name="T64" fmla="*/ 291 w 684"/>
                  <a:gd name="T65" fmla="*/ 240 h 572"/>
                  <a:gd name="T66" fmla="*/ 299 w 684"/>
                  <a:gd name="T67" fmla="*/ 223 h 572"/>
                  <a:gd name="T68" fmla="*/ 308 w 684"/>
                  <a:gd name="T69" fmla="*/ 204 h 572"/>
                  <a:gd name="T70" fmla="*/ 315 w 684"/>
                  <a:gd name="T71" fmla="*/ 185 h 572"/>
                  <a:gd name="T72" fmla="*/ 323 w 684"/>
                  <a:gd name="T73" fmla="*/ 167 h 572"/>
                  <a:gd name="T74" fmla="*/ 330 w 684"/>
                  <a:gd name="T75" fmla="*/ 152 h 572"/>
                  <a:gd name="T76" fmla="*/ 336 w 684"/>
                  <a:gd name="T77" fmla="*/ 140 h 572"/>
                  <a:gd name="T78" fmla="*/ 342 w 684"/>
                  <a:gd name="T79" fmla="*/ 126 h 572"/>
                  <a:gd name="T80" fmla="*/ 259 w 684"/>
                  <a:gd name="T81" fmla="*/ 263 h 572"/>
                  <a:gd name="T82" fmla="*/ 247 w 684"/>
                  <a:gd name="T83" fmla="*/ 256 h 572"/>
                  <a:gd name="T84" fmla="*/ 229 w 684"/>
                  <a:gd name="T85" fmla="*/ 244 h 572"/>
                  <a:gd name="T86" fmla="*/ 206 w 684"/>
                  <a:gd name="T87" fmla="*/ 230 h 572"/>
                  <a:gd name="T88" fmla="*/ 193 w 684"/>
                  <a:gd name="T89" fmla="*/ 223 h 572"/>
                  <a:gd name="T90" fmla="*/ 170 w 684"/>
                  <a:gd name="T91" fmla="*/ 210 h 572"/>
                  <a:gd name="T92" fmla="*/ 151 w 684"/>
                  <a:gd name="T93" fmla="*/ 202 h 572"/>
                  <a:gd name="T94" fmla="*/ 134 w 684"/>
                  <a:gd name="T95" fmla="*/ 193 h 572"/>
                  <a:gd name="T96" fmla="*/ 116 w 684"/>
                  <a:gd name="T97" fmla="*/ 186 h 572"/>
                  <a:gd name="T98" fmla="*/ 98 w 684"/>
                  <a:gd name="T99" fmla="*/ 180 h 572"/>
                  <a:gd name="T100" fmla="*/ 82 w 684"/>
                  <a:gd name="T101" fmla="*/ 174 h 572"/>
                  <a:gd name="T102" fmla="*/ 69 w 684"/>
                  <a:gd name="T103" fmla="*/ 170 h 572"/>
                  <a:gd name="T104" fmla="*/ 57 w 684"/>
                  <a:gd name="T105" fmla="*/ 167 h 572"/>
                  <a:gd name="T106" fmla="*/ 42 w 684"/>
                  <a:gd name="T107" fmla="*/ 163 h 572"/>
                  <a:gd name="T108" fmla="*/ 25 w 684"/>
                  <a:gd name="T109" fmla="*/ 157 h 572"/>
                  <a:gd name="T110" fmla="*/ 107 w 684"/>
                  <a:gd name="T111" fmla="*/ 6 h 5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84" h="572">
                    <a:moveTo>
                      <a:pt x="190" y="0"/>
                    </a:moveTo>
                    <a:lnTo>
                      <a:pt x="188" y="0"/>
                    </a:lnTo>
                    <a:lnTo>
                      <a:pt x="186" y="3"/>
                    </a:lnTo>
                    <a:lnTo>
                      <a:pt x="182" y="7"/>
                    </a:lnTo>
                    <a:lnTo>
                      <a:pt x="179" y="15"/>
                    </a:lnTo>
                    <a:lnTo>
                      <a:pt x="173" y="21"/>
                    </a:lnTo>
                    <a:lnTo>
                      <a:pt x="167" y="30"/>
                    </a:lnTo>
                    <a:lnTo>
                      <a:pt x="163" y="34"/>
                    </a:lnTo>
                    <a:lnTo>
                      <a:pt x="160" y="40"/>
                    </a:lnTo>
                    <a:lnTo>
                      <a:pt x="158" y="45"/>
                    </a:lnTo>
                    <a:lnTo>
                      <a:pt x="154" y="51"/>
                    </a:lnTo>
                    <a:lnTo>
                      <a:pt x="150" y="57"/>
                    </a:lnTo>
                    <a:lnTo>
                      <a:pt x="146" y="62"/>
                    </a:lnTo>
                    <a:lnTo>
                      <a:pt x="143" y="68"/>
                    </a:lnTo>
                    <a:lnTo>
                      <a:pt x="139" y="76"/>
                    </a:lnTo>
                    <a:lnTo>
                      <a:pt x="133" y="81"/>
                    </a:lnTo>
                    <a:lnTo>
                      <a:pt x="129" y="89"/>
                    </a:lnTo>
                    <a:lnTo>
                      <a:pt x="125" y="95"/>
                    </a:lnTo>
                    <a:lnTo>
                      <a:pt x="122" y="104"/>
                    </a:lnTo>
                    <a:lnTo>
                      <a:pt x="116" y="110"/>
                    </a:lnTo>
                    <a:lnTo>
                      <a:pt x="112" y="118"/>
                    </a:lnTo>
                    <a:lnTo>
                      <a:pt x="106" y="125"/>
                    </a:lnTo>
                    <a:lnTo>
                      <a:pt x="103" y="133"/>
                    </a:lnTo>
                    <a:lnTo>
                      <a:pt x="97" y="138"/>
                    </a:lnTo>
                    <a:lnTo>
                      <a:pt x="93" y="146"/>
                    </a:lnTo>
                    <a:lnTo>
                      <a:pt x="89" y="156"/>
                    </a:lnTo>
                    <a:lnTo>
                      <a:pt x="86" y="163"/>
                    </a:lnTo>
                    <a:lnTo>
                      <a:pt x="80" y="169"/>
                    </a:lnTo>
                    <a:lnTo>
                      <a:pt x="74" y="178"/>
                    </a:lnTo>
                    <a:lnTo>
                      <a:pt x="70" y="184"/>
                    </a:lnTo>
                    <a:lnTo>
                      <a:pt x="67" y="192"/>
                    </a:lnTo>
                    <a:lnTo>
                      <a:pt x="61" y="199"/>
                    </a:lnTo>
                    <a:lnTo>
                      <a:pt x="55" y="207"/>
                    </a:lnTo>
                    <a:lnTo>
                      <a:pt x="51" y="213"/>
                    </a:lnTo>
                    <a:lnTo>
                      <a:pt x="48" y="220"/>
                    </a:lnTo>
                    <a:lnTo>
                      <a:pt x="44" y="228"/>
                    </a:lnTo>
                    <a:lnTo>
                      <a:pt x="40" y="234"/>
                    </a:lnTo>
                    <a:lnTo>
                      <a:pt x="36" y="241"/>
                    </a:lnTo>
                    <a:lnTo>
                      <a:pt x="32" y="249"/>
                    </a:lnTo>
                    <a:lnTo>
                      <a:pt x="28" y="254"/>
                    </a:lnTo>
                    <a:lnTo>
                      <a:pt x="25" y="260"/>
                    </a:lnTo>
                    <a:lnTo>
                      <a:pt x="23" y="266"/>
                    </a:lnTo>
                    <a:lnTo>
                      <a:pt x="19" y="273"/>
                    </a:lnTo>
                    <a:lnTo>
                      <a:pt x="15" y="279"/>
                    </a:lnTo>
                    <a:lnTo>
                      <a:pt x="13" y="283"/>
                    </a:lnTo>
                    <a:lnTo>
                      <a:pt x="11" y="289"/>
                    </a:lnTo>
                    <a:lnTo>
                      <a:pt x="9" y="294"/>
                    </a:lnTo>
                    <a:lnTo>
                      <a:pt x="6" y="298"/>
                    </a:lnTo>
                    <a:lnTo>
                      <a:pt x="4" y="304"/>
                    </a:lnTo>
                    <a:lnTo>
                      <a:pt x="4" y="308"/>
                    </a:lnTo>
                    <a:lnTo>
                      <a:pt x="2" y="311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2" y="331"/>
                    </a:lnTo>
                    <a:lnTo>
                      <a:pt x="4" y="332"/>
                    </a:lnTo>
                    <a:lnTo>
                      <a:pt x="8" y="334"/>
                    </a:lnTo>
                    <a:lnTo>
                      <a:pt x="11" y="334"/>
                    </a:lnTo>
                    <a:lnTo>
                      <a:pt x="17" y="336"/>
                    </a:lnTo>
                    <a:lnTo>
                      <a:pt x="23" y="338"/>
                    </a:lnTo>
                    <a:lnTo>
                      <a:pt x="28" y="340"/>
                    </a:lnTo>
                    <a:lnTo>
                      <a:pt x="36" y="342"/>
                    </a:lnTo>
                    <a:lnTo>
                      <a:pt x="44" y="346"/>
                    </a:lnTo>
                    <a:lnTo>
                      <a:pt x="51" y="346"/>
                    </a:lnTo>
                    <a:lnTo>
                      <a:pt x="61" y="350"/>
                    </a:lnTo>
                    <a:lnTo>
                      <a:pt x="65" y="350"/>
                    </a:lnTo>
                    <a:lnTo>
                      <a:pt x="68" y="351"/>
                    </a:lnTo>
                    <a:lnTo>
                      <a:pt x="74" y="353"/>
                    </a:lnTo>
                    <a:lnTo>
                      <a:pt x="80" y="355"/>
                    </a:lnTo>
                    <a:lnTo>
                      <a:pt x="86" y="355"/>
                    </a:lnTo>
                    <a:lnTo>
                      <a:pt x="89" y="357"/>
                    </a:lnTo>
                    <a:lnTo>
                      <a:pt x="95" y="357"/>
                    </a:lnTo>
                    <a:lnTo>
                      <a:pt x="101" y="359"/>
                    </a:lnTo>
                    <a:lnTo>
                      <a:pt x="106" y="361"/>
                    </a:lnTo>
                    <a:lnTo>
                      <a:pt x="110" y="363"/>
                    </a:lnTo>
                    <a:lnTo>
                      <a:pt x="116" y="365"/>
                    </a:lnTo>
                    <a:lnTo>
                      <a:pt x="124" y="367"/>
                    </a:lnTo>
                    <a:lnTo>
                      <a:pt x="129" y="367"/>
                    </a:lnTo>
                    <a:lnTo>
                      <a:pt x="133" y="369"/>
                    </a:lnTo>
                    <a:lnTo>
                      <a:pt x="139" y="370"/>
                    </a:lnTo>
                    <a:lnTo>
                      <a:pt x="146" y="372"/>
                    </a:lnTo>
                    <a:lnTo>
                      <a:pt x="150" y="374"/>
                    </a:lnTo>
                    <a:lnTo>
                      <a:pt x="158" y="376"/>
                    </a:lnTo>
                    <a:lnTo>
                      <a:pt x="163" y="378"/>
                    </a:lnTo>
                    <a:lnTo>
                      <a:pt x="169" y="380"/>
                    </a:lnTo>
                    <a:lnTo>
                      <a:pt x="175" y="382"/>
                    </a:lnTo>
                    <a:lnTo>
                      <a:pt x="181" y="384"/>
                    </a:lnTo>
                    <a:lnTo>
                      <a:pt x="186" y="386"/>
                    </a:lnTo>
                    <a:lnTo>
                      <a:pt x="194" y="388"/>
                    </a:lnTo>
                    <a:lnTo>
                      <a:pt x="200" y="389"/>
                    </a:lnTo>
                    <a:lnTo>
                      <a:pt x="205" y="391"/>
                    </a:lnTo>
                    <a:lnTo>
                      <a:pt x="211" y="395"/>
                    </a:lnTo>
                    <a:lnTo>
                      <a:pt x="219" y="397"/>
                    </a:lnTo>
                    <a:lnTo>
                      <a:pt x="222" y="399"/>
                    </a:lnTo>
                    <a:lnTo>
                      <a:pt x="230" y="401"/>
                    </a:lnTo>
                    <a:lnTo>
                      <a:pt x="234" y="403"/>
                    </a:lnTo>
                    <a:lnTo>
                      <a:pt x="241" y="405"/>
                    </a:lnTo>
                    <a:lnTo>
                      <a:pt x="245" y="408"/>
                    </a:lnTo>
                    <a:lnTo>
                      <a:pt x="251" y="410"/>
                    </a:lnTo>
                    <a:lnTo>
                      <a:pt x="259" y="412"/>
                    </a:lnTo>
                    <a:lnTo>
                      <a:pt x="264" y="416"/>
                    </a:lnTo>
                    <a:lnTo>
                      <a:pt x="270" y="418"/>
                    </a:lnTo>
                    <a:lnTo>
                      <a:pt x="274" y="420"/>
                    </a:lnTo>
                    <a:lnTo>
                      <a:pt x="279" y="424"/>
                    </a:lnTo>
                    <a:lnTo>
                      <a:pt x="285" y="426"/>
                    </a:lnTo>
                    <a:lnTo>
                      <a:pt x="291" y="427"/>
                    </a:lnTo>
                    <a:lnTo>
                      <a:pt x="297" y="431"/>
                    </a:lnTo>
                    <a:lnTo>
                      <a:pt x="302" y="433"/>
                    </a:lnTo>
                    <a:lnTo>
                      <a:pt x="308" y="437"/>
                    </a:lnTo>
                    <a:lnTo>
                      <a:pt x="312" y="439"/>
                    </a:lnTo>
                    <a:lnTo>
                      <a:pt x="317" y="443"/>
                    </a:lnTo>
                    <a:lnTo>
                      <a:pt x="323" y="445"/>
                    </a:lnTo>
                    <a:lnTo>
                      <a:pt x="327" y="448"/>
                    </a:lnTo>
                    <a:lnTo>
                      <a:pt x="333" y="450"/>
                    </a:lnTo>
                    <a:lnTo>
                      <a:pt x="336" y="452"/>
                    </a:lnTo>
                    <a:lnTo>
                      <a:pt x="342" y="456"/>
                    </a:lnTo>
                    <a:lnTo>
                      <a:pt x="348" y="460"/>
                    </a:lnTo>
                    <a:lnTo>
                      <a:pt x="352" y="462"/>
                    </a:lnTo>
                    <a:lnTo>
                      <a:pt x="357" y="464"/>
                    </a:lnTo>
                    <a:lnTo>
                      <a:pt x="361" y="467"/>
                    </a:lnTo>
                    <a:lnTo>
                      <a:pt x="367" y="469"/>
                    </a:lnTo>
                    <a:lnTo>
                      <a:pt x="371" y="473"/>
                    </a:lnTo>
                    <a:lnTo>
                      <a:pt x="376" y="477"/>
                    </a:lnTo>
                    <a:lnTo>
                      <a:pt x="382" y="481"/>
                    </a:lnTo>
                    <a:lnTo>
                      <a:pt x="386" y="483"/>
                    </a:lnTo>
                    <a:lnTo>
                      <a:pt x="395" y="488"/>
                    </a:lnTo>
                    <a:lnTo>
                      <a:pt x="405" y="494"/>
                    </a:lnTo>
                    <a:lnTo>
                      <a:pt x="409" y="498"/>
                    </a:lnTo>
                    <a:lnTo>
                      <a:pt x="414" y="500"/>
                    </a:lnTo>
                    <a:lnTo>
                      <a:pt x="418" y="504"/>
                    </a:lnTo>
                    <a:lnTo>
                      <a:pt x="424" y="507"/>
                    </a:lnTo>
                    <a:lnTo>
                      <a:pt x="433" y="511"/>
                    </a:lnTo>
                    <a:lnTo>
                      <a:pt x="441" y="519"/>
                    </a:lnTo>
                    <a:lnTo>
                      <a:pt x="451" y="523"/>
                    </a:lnTo>
                    <a:lnTo>
                      <a:pt x="458" y="530"/>
                    </a:lnTo>
                    <a:lnTo>
                      <a:pt x="466" y="534"/>
                    </a:lnTo>
                    <a:lnTo>
                      <a:pt x="473" y="540"/>
                    </a:lnTo>
                    <a:lnTo>
                      <a:pt x="481" y="543"/>
                    </a:lnTo>
                    <a:lnTo>
                      <a:pt x="487" y="547"/>
                    </a:lnTo>
                    <a:lnTo>
                      <a:pt x="494" y="551"/>
                    </a:lnTo>
                    <a:lnTo>
                      <a:pt x="500" y="555"/>
                    </a:lnTo>
                    <a:lnTo>
                      <a:pt x="506" y="559"/>
                    </a:lnTo>
                    <a:lnTo>
                      <a:pt x="511" y="562"/>
                    </a:lnTo>
                    <a:lnTo>
                      <a:pt x="521" y="566"/>
                    </a:lnTo>
                    <a:lnTo>
                      <a:pt x="528" y="570"/>
                    </a:lnTo>
                    <a:lnTo>
                      <a:pt x="534" y="572"/>
                    </a:lnTo>
                    <a:lnTo>
                      <a:pt x="538" y="572"/>
                    </a:lnTo>
                    <a:lnTo>
                      <a:pt x="538" y="570"/>
                    </a:lnTo>
                    <a:lnTo>
                      <a:pt x="540" y="566"/>
                    </a:lnTo>
                    <a:lnTo>
                      <a:pt x="542" y="561"/>
                    </a:lnTo>
                    <a:lnTo>
                      <a:pt x="546" y="555"/>
                    </a:lnTo>
                    <a:lnTo>
                      <a:pt x="547" y="551"/>
                    </a:lnTo>
                    <a:lnTo>
                      <a:pt x="549" y="547"/>
                    </a:lnTo>
                    <a:lnTo>
                      <a:pt x="549" y="542"/>
                    </a:lnTo>
                    <a:lnTo>
                      <a:pt x="553" y="538"/>
                    </a:lnTo>
                    <a:lnTo>
                      <a:pt x="555" y="532"/>
                    </a:lnTo>
                    <a:lnTo>
                      <a:pt x="559" y="528"/>
                    </a:lnTo>
                    <a:lnTo>
                      <a:pt x="561" y="523"/>
                    </a:lnTo>
                    <a:lnTo>
                      <a:pt x="563" y="519"/>
                    </a:lnTo>
                    <a:lnTo>
                      <a:pt x="567" y="511"/>
                    </a:lnTo>
                    <a:lnTo>
                      <a:pt x="568" y="505"/>
                    </a:lnTo>
                    <a:lnTo>
                      <a:pt x="570" y="500"/>
                    </a:lnTo>
                    <a:lnTo>
                      <a:pt x="574" y="492"/>
                    </a:lnTo>
                    <a:lnTo>
                      <a:pt x="576" y="486"/>
                    </a:lnTo>
                    <a:lnTo>
                      <a:pt x="580" y="479"/>
                    </a:lnTo>
                    <a:lnTo>
                      <a:pt x="584" y="471"/>
                    </a:lnTo>
                    <a:lnTo>
                      <a:pt x="587" y="466"/>
                    </a:lnTo>
                    <a:lnTo>
                      <a:pt x="589" y="458"/>
                    </a:lnTo>
                    <a:lnTo>
                      <a:pt x="593" y="450"/>
                    </a:lnTo>
                    <a:lnTo>
                      <a:pt x="597" y="445"/>
                    </a:lnTo>
                    <a:lnTo>
                      <a:pt x="601" y="437"/>
                    </a:lnTo>
                    <a:lnTo>
                      <a:pt x="603" y="429"/>
                    </a:lnTo>
                    <a:lnTo>
                      <a:pt x="606" y="422"/>
                    </a:lnTo>
                    <a:lnTo>
                      <a:pt x="610" y="416"/>
                    </a:lnTo>
                    <a:lnTo>
                      <a:pt x="614" y="408"/>
                    </a:lnTo>
                    <a:lnTo>
                      <a:pt x="616" y="401"/>
                    </a:lnTo>
                    <a:lnTo>
                      <a:pt x="620" y="393"/>
                    </a:lnTo>
                    <a:lnTo>
                      <a:pt x="622" y="386"/>
                    </a:lnTo>
                    <a:lnTo>
                      <a:pt x="625" y="378"/>
                    </a:lnTo>
                    <a:lnTo>
                      <a:pt x="629" y="370"/>
                    </a:lnTo>
                    <a:lnTo>
                      <a:pt x="633" y="363"/>
                    </a:lnTo>
                    <a:lnTo>
                      <a:pt x="635" y="355"/>
                    </a:lnTo>
                    <a:lnTo>
                      <a:pt x="639" y="350"/>
                    </a:lnTo>
                    <a:lnTo>
                      <a:pt x="643" y="342"/>
                    </a:lnTo>
                    <a:lnTo>
                      <a:pt x="644" y="334"/>
                    </a:lnTo>
                    <a:lnTo>
                      <a:pt x="646" y="329"/>
                    </a:lnTo>
                    <a:lnTo>
                      <a:pt x="650" y="323"/>
                    </a:lnTo>
                    <a:lnTo>
                      <a:pt x="652" y="315"/>
                    </a:lnTo>
                    <a:lnTo>
                      <a:pt x="656" y="310"/>
                    </a:lnTo>
                    <a:lnTo>
                      <a:pt x="658" y="304"/>
                    </a:lnTo>
                    <a:lnTo>
                      <a:pt x="662" y="300"/>
                    </a:lnTo>
                    <a:lnTo>
                      <a:pt x="663" y="292"/>
                    </a:lnTo>
                    <a:lnTo>
                      <a:pt x="665" y="289"/>
                    </a:lnTo>
                    <a:lnTo>
                      <a:pt x="667" y="283"/>
                    </a:lnTo>
                    <a:lnTo>
                      <a:pt x="671" y="279"/>
                    </a:lnTo>
                    <a:lnTo>
                      <a:pt x="673" y="272"/>
                    </a:lnTo>
                    <a:lnTo>
                      <a:pt x="679" y="264"/>
                    </a:lnTo>
                    <a:lnTo>
                      <a:pt x="681" y="258"/>
                    </a:lnTo>
                    <a:lnTo>
                      <a:pt x="682" y="254"/>
                    </a:lnTo>
                    <a:lnTo>
                      <a:pt x="682" y="251"/>
                    </a:lnTo>
                    <a:lnTo>
                      <a:pt x="684" y="251"/>
                    </a:lnTo>
                    <a:lnTo>
                      <a:pt x="656" y="241"/>
                    </a:lnTo>
                    <a:lnTo>
                      <a:pt x="525" y="532"/>
                    </a:lnTo>
                    <a:lnTo>
                      <a:pt x="523" y="530"/>
                    </a:lnTo>
                    <a:lnTo>
                      <a:pt x="517" y="526"/>
                    </a:lnTo>
                    <a:lnTo>
                      <a:pt x="513" y="524"/>
                    </a:lnTo>
                    <a:lnTo>
                      <a:pt x="509" y="523"/>
                    </a:lnTo>
                    <a:lnTo>
                      <a:pt x="504" y="519"/>
                    </a:lnTo>
                    <a:lnTo>
                      <a:pt x="498" y="515"/>
                    </a:lnTo>
                    <a:lnTo>
                      <a:pt x="492" y="511"/>
                    </a:lnTo>
                    <a:lnTo>
                      <a:pt x="487" y="507"/>
                    </a:lnTo>
                    <a:lnTo>
                      <a:pt x="477" y="502"/>
                    </a:lnTo>
                    <a:lnTo>
                      <a:pt x="471" y="498"/>
                    </a:lnTo>
                    <a:lnTo>
                      <a:pt x="464" y="492"/>
                    </a:lnTo>
                    <a:lnTo>
                      <a:pt x="456" y="488"/>
                    </a:lnTo>
                    <a:lnTo>
                      <a:pt x="447" y="483"/>
                    </a:lnTo>
                    <a:lnTo>
                      <a:pt x="439" y="479"/>
                    </a:lnTo>
                    <a:lnTo>
                      <a:pt x="430" y="471"/>
                    </a:lnTo>
                    <a:lnTo>
                      <a:pt x="420" y="467"/>
                    </a:lnTo>
                    <a:lnTo>
                      <a:pt x="411" y="460"/>
                    </a:lnTo>
                    <a:lnTo>
                      <a:pt x="403" y="456"/>
                    </a:lnTo>
                    <a:lnTo>
                      <a:pt x="397" y="452"/>
                    </a:lnTo>
                    <a:lnTo>
                      <a:pt x="392" y="450"/>
                    </a:lnTo>
                    <a:lnTo>
                      <a:pt x="388" y="448"/>
                    </a:lnTo>
                    <a:lnTo>
                      <a:pt x="384" y="445"/>
                    </a:lnTo>
                    <a:lnTo>
                      <a:pt x="374" y="439"/>
                    </a:lnTo>
                    <a:lnTo>
                      <a:pt x="365" y="435"/>
                    </a:lnTo>
                    <a:lnTo>
                      <a:pt x="355" y="429"/>
                    </a:lnTo>
                    <a:lnTo>
                      <a:pt x="348" y="424"/>
                    </a:lnTo>
                    <a:lnTo>
                      <a:pt x="340" y="420"/>
                    </a:lnTo>
                    <a:lnTo>
                      <a:pt x="333" y="416"/>
                    </a:lnTo>
                    <a:lnTo>
                      <a:pt x="323" y="410"/>
                    </a:lnTo>
                    <a:lnTo>
                      <a:pt x="316" y="408"/>
                    </a:lnTo>
                    <a:lnTo>
                      <a:pt x="308" y="405"/>
                    </a:lnTo>
                    <a:lnTo>
                      <a:pt x="302" y="403"/>
                    </a:lnTo>
                    <a:lnTo>
                      <a:pt x="297" y="399"/>
                    </a:lnTo>
                    <a:lnTo>
                      <a:pt x="289" y="395"/>
                    </a:lnTo>
                    <a:lnTo>
                      <a:pt x="281" y="393"/>
                    </a:lnTo>
                    <a:lnTo>
                      <a:pt x="276" y="389"/>
                    </a:lnTo>
                    <a:lnTo>
                      <a:pt x="268" y="386"/>
                    </a:lnTo>
                    <a:lnTo>
                      <a:pt x="260" y="384"/>
                    </a:lnTo>
                    <a:lnTo>
                      <a:pt x="253" y="382"/>
                    </a:lnTo>
                    <a:lnTo>
                      <a:pt x="247" y="378"/>
                    </a:lnTo>
                    <a:lnTo>
                      <a:pt x="240" y="376"/>
                    </a:lnTo>
                    <a:lnTo>
                      <a:pt x="232" y="372"/>
                    </a:lnTo>
                    <a:lnTo>
                      <a:pt x="224" y="370"/>
                    </a:lnTo>
                    <a:lnTo>
                      <a:pt x="219" y="367"/>
                    </a:lnTo>
                    <a:lnTo>
                      <a:pt x="209" y="365"/>
                    </a:lnTo>
                    <a:lnTo>
                      <a:pt x="203" y="363"/>
                    </a:lnTo>
                    <a:lnTo>
                      <a:pt x="196" y="359"/>
                    </a:lnTo>
                    <a:lnTo>
                      <a:pt x="190" y="357"/>
                    </a:lnTo>
                    <a:lnTo>
                      <a:pt x="182" y="355"/>
                    </a:lnTo>
                    <a:lnTo>
                      <a:pt x="177" y="353"/>
                    </a:lnTo>
                    <a:lnTo>
                      <a:pt x="169" y="350"/>
                    </a:lnTo>
                    <a:lnTo>
                      <a:pt x="163" y="348"/>
                    </a:lnTo>
                    <a:lnTo>
                      <a:pt x="158" y="346"/>
                    </a:lnTo>
                    <a:lnTo>
                      <a:pt x="152" y="344"/>
                    </a:lnTo>
                    <a:lnTo>
                      <a:pt x="146" y="342"/>
                    </a:lnTo>
                    <a:lnTo>
                      <a:pt x="143" y="342"/>
                    </a:lnTo>
                    <a:lnTo>
                      <a:pt x="137" y="340"/>
                    </a:lnTo>
                    <a:lnTo>
                      <a:pt x="131" y="338"/>
                    </a:lnTo>
                    <a:lnTo>
                      <a:pt x="127" y="336"/>
                    </a:lnTo>
                    <a:lnTo>
                      <a:pt x="124" y="336"/>
                    </a:lnTo>
                    <a:lnTo>
                      <a:pt x="118" y="334"/>
                    </a:lnTo>
                    <a:lnTo>
                      <a:pt x="114" y="334"/>
                    </a:lnTo>
                    <a:lnTo>
                      <a:pt x="108" y="332"/>
                    </a:lnTo>
                    <a:lnTo>
                      <a:pt x="103" y="331"/>
                    </a:lnTo>
                    <a:lnTo>
                      <a:pt x="97" y="329"/>
                    </a:lnTo>
                    <a:lnTo>
                      <a:pt x="91" y="327"/>
                    </a:lnTo>
                    <a:lnTo>
                      <a:pt x="84" y="325"/>
                    </a:lnTo>
                    <a:lnTo>
                      <a:pt x="76" y="323"/>
                    </a:lnTo>
                    <a:lnTo>
                      <a:pt x="70" y="321"/>
                    </a:lnTo>
                    <a:lnTo>
                      <a:pt x="63" y="319"/>
                    </a:lnTo>
                    <a:lnTo>
                      <a:pt x="55" y="317"/>
                    </a:lnTo>
                    <a:lnTo>
                      <a:pt x="49" y="313"/>
                    </a:lnTo>
                    <a:lnTo>
                      <a:pt x="44" y="313"/>
                    </a:lnTo>
                    <a:lnTo>
                      <a:pt x="38" y="311"/>
                    </a:lnTo>
                    <a:lnTo>
                      <a:pt x="30" y="310"/>
                    </a:lnTo>
                    <a:lnTo>
                      <a:pt x="28" y="310"/>
                    </a:lnTo>
                    <a:lnTo>
                      <a:pt x="213" y="1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7" name="Freeform 33">
                <a:extLst>
                  <a:ext uri="{FF2B5EF4-FFF2-40B4-BE49-F238E27FC236}">
                    <a16:creationId xmlns:a16="http://schemas.microsoft.com/office/drawing/2014/main" id="{3900316C-6E33-D948-92E3-93AE94AAA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1774"/>
                <a:ext cx="112" cy="161"/>
              </a:xfrm>
              <a:custGeom>
                <a:avLst/>
                <a:gdLst>
                  <a:gd name="T0" fmla="*/ 83 w 222"/>
                  <a:gd name="T1" fmla="*/ 2 h 323"/>
                  <a:gd name="T2" fmla="*/ 86 w 222"/>
                  <a:gd name="T3" fmla="*/ 5 h 323"/>
                  <a:gd name="T4" fmla="*/ 89 w 222"/>
                  <a:gd name="T5" fmla="*/ 12 h 323"/>
                  <a:gd name="T6" fmla="*/ 92 w 222"/>
                  <a:gd name="T7" fmla="*/ 17 h 323"/>
                  <a:gd name="T8" fmla="*/ 95 w 222"/>
                  <a:gd name="T9" fmla="*/ 23 h 323"/>
                  <a:gd name="T10" fmla="*/ 98 w 222"/>
                  <a:gd name="T11" fmla="*/ 28 h 323"/>
                  <a:gd name="T12" fmla="*/ 100 w 222"/>
                  <a:gd name="T13" fmla="*/ 34 h 323"/>
                  <a:gd name="T14" fmla="*/ 103 w 222"/>
                  <a:gd name="T15" fmla="*/ 40 h 323"/>
                  <a:gd name="T16" fmla="*/ 105 w 222"/>
                  <a:gd name="T17" fmla="*/ 45 h 323"/>
                  <a:gd name="T18" fmla="*/ 108 w 222"/>
                  <a:gd name="T19" fmla="*/ 51 h 323"/>
                  <a:gd name="T20" fmla="*/ 110 w 222"/>
                  <a:gd name="T21" fmla="*/ 57 h 323"/>
                  <a:gd name="T22" fmla="*/ 111 w 222"/>
                  <a:gd name="T23" fmla="*/ 63 h 323"/>
                  <a:gd name="T24" fmla="*/ 109 w 222"/>
                  <a:gd name="T25" fmla="*/ 65 h 323"/>
                  <a:gd name="T26" fmla="*/ 102 w 222"/>
                  <a:gd name="T27" fmla="*/ 67 h 323"/>
                  <a:gd name="T28" fmla="*/ 96 w 222"/>
                  <a:gd name="T29" fmla="*/ 67 h 323"/>
                  <a:gd name="T30" fmla="*/ 90 w 222"/>
                  <a:gd name="T31" fmla="*/ 68 h 323"/>
                  <a:gd name="T32" fmla="*/ 84 w 222"/>
                  <a:gd name="T33" fmla="*/ 69 h 323"/>
                  <a:gd name="T34" fmla="*/ 79 w 222"/>
                  <a:gd name="T35" fmla="*/ 70 h 323"/>
                  <a:gd name="T36" fmla="*/ 74 w 222"/>
                  <a:gd name="T37" fmla="*/ 71 h 323"/>
                  <a:gd name="T38" fmla="*/ 68 w 222"/>
                  <a:gd name="T39" fmla="*/ 72 h 323"/>
                  <a:gd name="T40" fmla="*/ 63 w 222"/>
                  <a:gd name="T41" fmla="*/ 72 h 323"/>
                  <a:gd name="T42" fmla="*/ 59 w 222"/>
                  <a:gd name="T43" fmla="*/ 73 h 323"/>
                  <a:gd name="T44" fmla="*/ 53 w 222"/>
                  <a:gd name="T45" fmla="*/ 75 h 323"/>
                  <a:gd name="T46" fmla="*/ 50 w 222"/>
                  <a:gd name="T47" fmla="*/ 77 h 323"/>
                  <a:gd name="T48" fmla="*/ 52 w 222"/>
                  <a:gd name="T49" fmla="*/ 79 h 323"/>
                  <a:gd name="T50" fmla="*/ 58 w 222"/>
                  <a:gd name="T51" fmla="*/ 83 h 323"/>
                  <a:gd name="T52" fmla="*/ 63 w 222"/>
                  <a:gd name="T53" fmla="*/ 90 h 323"/>
                  <a:gd name="T54" fmla="*/ 70 w 222"/>
                  <a:gd name="T55" fmla="*/ 98 h 323"/>
                  <a:gd name="T56" fmla="*/ 78 w 222"/>
                  <a:gd name="T57" fmla="*/ 106 h 323"/>
                  <a:gd name="T58" fmla="*/ 82 w 222"/>
                  <a:gd name="T59" fmla="*/ 114 h 323"/>
                  <a:gd name="T60" fmla="*/ 86 w 222"/>
                  <a:gd name="T61" fmla="*/ 120 h 323"/>
                  <a:gd name="T62" fmla="*/ 87 w 222"/>
                  <a:gd name="T63" fmla="*/ 125 h 323"/>
                  <a:gd name="T64" fmla="*/ 14 w 222"/>
                  <a:gd name="T65" fmla="*/ 137 h 323"/>
                  <a:gd name="T66" fmla="*/ 24 w 222"/>
                  <a:gd name="T67" fmla="*/ 161 h 323"/>
                  <a:gd name="T68" fmla="*/ 78 w 222"/>
                  <a:gd name="T69" fmla="*/ 120 h 323"/>
                  <a:gd name="T70" fmla="*/ 36 w 222"/>
                  <a:gd name="T71" fmla="*/ 72 h 323"/>
                  <a:gd name="T72" fmla="*/ 41 w 222"/>
                  <a:gd name="T73" fmla="*/ 69 h 323"/>
                  <a:gd name="T74" fmla="*/ 46 w 222"/>
                  <a:gd name="T75" fmla="*/ 68 h 323"/>
                  <a:gd name="T76" fmla="*/ 50 w 222"/>
                  <a:gd name="T77" fmla="*/ 67 h 323"/>
                  <a:gd name="T78" fmla="*/ 55 w 222"/>
                  <a:gd name="T79" fmla="*/ 66 h 323"/>
                  <a:gd name="T80" fmla="*/ 61 w 222"/>
                  <a:gd name="T81" fmla="*/ 65 h 323"/>
                  <a:gd name="T82" fmla="*/ 67 w 222"/>
                  <a:gd name="T83" fmla="*/ 64 h 323"/>
                  <a:gd name="T84" fmla="*/ 73 w 222"/>
                  <a:gd name="T85" fmla="*/ 63 h 323"/>
                  <a:gd name="T86" fmla="*/ 78 w 222"/>
                  <a:gd name="T87" fmla="*/ 63 h 323"/>
                  <a:gd name="T88" fmla="*/ 84 w 222"/>
                  <a:gd name="T89" fmla="*/ 63 h 323"/>
                  <a:gd name="T90" fmla="*/ 89 w 222"/>
                  <a:gd name="T91" fmla="*/ 62 h 323"/>
                  <a:gd name="T92" fmla="*/ 96 w 222"/>
                  <a:gd name="T93" fmla="*/ 60 h 323"/>
                  <a:gd name="T94" fmla="*/ 102 w 222"/>
                  <a:gd name="T95" fmla="*/ 58 h 323"/>
                  <a:gd name="T96" fmla="*/ 103 w 222"/>
                  <a:gd name="T97" fmla="*/ 56 h 323"/>
                  <a:gd name="T98" fmla="*/ 100 w 222"/>
                  <a:gd name="T99" fmla="*/ 51 h 323"/>
                  <a:gd name="T100" fmla="*/ 97 w 222"/>
                  <a:gd name="T101" fmla="*/ 44 h 323"/>
                  <a:gd name="T102" fmla="*/ 91 w 222"/>
                  <a:gd name="T103" fmla="*/ 36 h 323"/>
                  <a:gd name="T104" fmla="*/ 85 w 222"/>
                  <a:gd name="T105" fmla="*/ 27 h 323"/>
                  <a:gd name="T106" fmla="*/ 79 w 222"/>
                  <a:gd name="T107" fmla="*/ 19 h 323"/>
                  <a:gd name="T108" fmla="*/ 75 w 222"/>
                  <a:gd name="T109" fmla="*/ 11 h 323"/>
                  <a:gd name="T110" fmla="*/ 72 w 222"/>
                  <a:gd name="T111" fmla="*/ 6 h 323"/>
                  <a:gd name="T112" fmla="*/ 74 w 222"/>
                  <a:gd name="T113" fmla="*/ 2 h 323"/>
                  <a:gd name="T114" fmla="*/ 77 w 222"/>
                  <a:gd name="T115" fmla="*/ 0 h 323"/>
                  <a:gd name="T116" fmla="*/ 82 w 222"/>
                  <a:gd name="T117" fmla="*/ 0 h 323"/>
                  <a:gd name="T118" fmla="*/ 83 w 222"/>
                  <a:gd name="T119" fmla="*/ 1 h 3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22" h="323">
                    <a:moveTo>
                      <a:pt x="165" y="2"/>
                    </a:moveTo>
                    <a:lnTo>
                      <a:pt x="165" y="4"/>
                    </a:lnTo>
                    <a:lnTo>
                      <a:pt x="167" y="8"/>
                    </a:lnTo>
                    <a:lnTo>
                      <a:pt x="171" y="11"/>
                    </a:lnTo>
                    <a:lnTo>
                      <a:pt x="175" y="21"/>
                    </a:lnTo>
                    <a:lnTo>
                      <a:pt x="176" y="25"/>
                    </a:lnTo>
                    <a:lnTo>
                      <a:pt x="180" y="30"/>
                    </a:lnTo>
                    <a:lnTo>
                      <a:pt x="182" y="34"/>
                    </a:lnTo>
                    <a:lnTo>
                      <a:pt x="186" y="40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5" y="57"/>
                    </a:lnTo>
                    <a:lnTo>
                      <a:pt x="197" y="63"/>
                    </a:lnTo>
                    <a:lnTo>
                      <a:pt x="199" y="69"/>
                    </a:lnTo>
                    <a:lnTo>
                      <a:pt x="203" y="74"/>
                    </a:lnTo>
                    <a:lnTo>
                      <a:pt x="205" y="80"/>
                    </a:lnTo>
                    <a:lnTo>
                      <a:pt x="207" y="86"/>
                    </a:lnTo>
                    <a:lnTo>
                      <a:pt x="209" y="91"/>
                    </a:lnTo>
                    <a:lnTo>
                      <a:pt x="213" y="97"/>
                    </a:lnTo>
                    <a:lnTo>
                      <a:pt x="214" y="103"/>
                    </a:lnTo>
                    <a:lnTo>
                      <a:pt x="216" y="107"/>
                    </a:lnTo>
                    <a:lnTo>
                      <a:pt x="218" y="114"/>
                    </a:lnTo>
                    <a:lnTo>
                      <a:pt x="222" y="124"/>
                    </a:lnTo>
                    <a:lnTo>
                      <a:pt x="220" y="127"/>
                    </a:lnTo>
                    <a:lnTo>
                      <a:pt x="220" y="131"/>
                    </a:lnTo>
                    <a:lnTo>
                      <a:pt x="216" y="131"/>
                    </a:lnTo>
                    <a:lnTo>
                      <a:pt x="211" y="133"/>
                    </a:lnTo>
                    <a:lnTo>
                      <a:pt x="203" y="135"/>
                    </a:lnTo>
                    <a:lnTo>
                      <a:pt x="195" y="135"/>
                    </a:lnTo>
                    <a:lnTo>
                      <a:pt x="190" y="135"/>
                    </a:lnTo>
                    <a:lnTo>
                      <a:pt x="184" y="137"/>
                    </a:lnTo>
                    <a:lnTo>
                      <a:pt x="178" y="137"/>
                    </a:lnTo>
                    <a:lnTo>
                      <a:pt x="173" y="139"/>
                    </a:lnTo>
                    <a:lnTo>
                      <a:pt x="167" y="139"/>
                    </a:lnTo>
                    <a:lnTo>
                      <a:pt x="163" y="141"/>
                    </a:lnTo>
                    <a:lnTo>
                      <a:pt x="157" y="141"/>
                    </a:lnTo>
                    <a:lnTo>
                      <a:pt x="152" y="143"/>
                    </a:lnTo>
                    <a:lnTo>
                      <a:pt x="146" y="143"/>
                    </a:lnTo>
                    <a:lnTo>
                      <a:pt x="140" y="145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25" y="145"/>
                    </a:lnTo>
                    <a:lnTo>
                      <a:pt x="119" y="146"/>
                    </a:lnTo>
                    <a:lnTo>
                      <a:pt x="116" y="146"/>
                    </a:lnTo>
                    <a:lnTo>
                      <a:pt x="114" y="148"/>
                    </a:lnTo>
                    <a:lnTo>
                      <a:pt x="106" y="150"/>
                    </a:lnTo>
                    <a:lnTo>
                      <a:pt x="102" y="152"/>
                    </a:lnTo>
                    <a:lnTo>
                      <a:pt x="100" y="154"/>
                    </a:lnTo>
                    <a:lnTo>
                      <a:pt x="102" y="158"/>
                    </a:lnTo>
                    <a:lnTo>
                      <a:pt x="104" y="158"/>
                    </a:lnTo>
                    <a:lnTo>
                      <a:pt x="108" y="164"/>
                    </a:lnTo>
                    <a:lnTo>
                      <a:pt x="114" y="167"/>
                    </a:lnTo>
                    <a:lnTo>
                      <a:pt x="119" y="175"/>
                    </a:lnTo>
                    <a:lnTo>
                      <a:pt x="125" y="181"/>
                    </a:lnTo>
                    <a:lnTo>
                      <a:pt x="133" y="188"/>
                    </a:lnTo>
                    <a:lnTo>
                      <a:pt x="138" y="196"/>
                    </a:lnTo>
                    <a:lnTo>
                      <a:pt x="146" y="205"/>
                    </a:lnTo>
                    <a:lnTo>
                      <a:pt x="154" y="213"/>
                    </a:lnTo>
                    <a:lnTo>
                      <a:pt x="159" y="221"/>
                    </a:lnTo>
                    <a:lnTo>
                      <a:pt x="163" y="228"/>
                    </a:lnTo>
                    <a:lnTo>
                      <a:pt x="169" y="236"/>
                    </a:lnTo>
                    <a:lnTo>
                      <a:pt x="171" y="240"/>
                    </a:lnTo>
                    <a:lnTo>
                      <a:pt x="173" y="247"/>
                    </a:lnTo>
                    <a:lnTo>
                      <a:pt x="173" y="251"/>
                    </a:lnTo>
                    <a:lnTo>
                      <a:pt x="173" y="255"/>
                    </a:lnTo>
                    <a:lnTo>
                      <a:pt x="28" y="274"/>
                    </a:lnTo>
                    <a:lnTo>
                      <a:pt x="66" y="323"/>
                    </a:lnTo>
                    <a:lnTo>
                      <a:pt x="47" y="323"/>
                    </a:lnTo>
                    <a:lnTo>
                      <a:pt x="0" y="257"/>
                    </a:lnTo>
                    <a:lnTo>
                      <a:pt x="155" y="240"/>
                    </a:lnTo>
                    <a:lnTo>
                      <a:pt x="70" y="146"/>
                    </a:lnTo>
                    <a:lnTo>
                      <a:pt x="72" y="145"/>
                    </a:lnTo>
                    <a:lnTo>
                      <a:pt x="78" y="141"/>
                    </a:lnTo>
                    <a:lnTo>
                      <a:pt x="81" y="139"/>
                    </a:lnTo>
                    <a:lnTo>
                      <a:pt x="85" y="139"/>
                    </a:lnTo>
                    <a:lnTo>
                      <a:pt x="91" y="137"/>
                    </a:lnTo>
                    <a:lnTo>
                      <a:pt x="95" y="137"/>
                    </a:lnTo>
                    <a:lnTo>
                      <a:pt x="100" y="135"/>
                    </a:lnTo>
                    <a:lnTo>
                      <a:pt x="104" y="135"/>
                    </a:lnTo>
                    <a:lnTo>
                      <a:pt x="110" y="133"/>
                    </a:lnTo>
                    <a:lnTo>
                      <a:pt x="116" y="133"/>
                    </a:lnTo>
                    <a:lnTo>
                      <a:pt x="121" y="131"/>
                    </a:lnTo>
                    <a:lnTo>
                      <a:pt x="127" y="131"/>
                    </a:lnTo>
                    <a:lnTo>
                      <a:pt x="133" y="129"/>
                    </a:lnTo>
                    <a:lnTo>
                      <a:pt x="140" y="129"/>
                    </a:lnTo>
                    <a:lnTo>
                      <a:pt x="144" y="127"/>
                    </a:lnTo>
                    <a:lnTo>
                      <a:pt x="152" y="127"/>
                    </a:lnTo>
                    <a:lnTo>
                      <a:pt x="155" y="126"/>
                    </a:lnTo>
                    <a:lnTo>
                      <a:pt x="163" y="126"/>
                    </a:lnTo>
                    <a:lnTo>
                      <a:pt x="167" y="126"/>
                    </a:lnTo>
                    <a:lnTo>
                      <a:pt x="173" y="124"/>
                    </a:lnTo>
                    <a:lnTo>
                      <a:pt x="176" y="124"/>
                    </a:lnTo>
                    <a:lnTo>
                      <a:pt x="182" y="124"/>
                    </a:lnTo>
                    <a:lnTo>
                      <a:pt x="190" y="120"/>
                    </a:lnTo>
                    <a:lnTo>
                      <a:pt x="197" y="120"/>
                    </a:lnTo>
                    <a:lnTo>
                      <a:pt x="203" y="116"/>
                    </a:lnTo>
                    <a:lnTo>
                      <a:pt x="205" y="116"/>
                    </a:lnTo>
                    <a:lnTo>
                      <a:pt x="205" y="112"/>
                    </a:lnTo>
                    <a:lnTo>
                      <a:pt x="203" y="108"/>
                    </a:lnTo>
                    <a:lnTo>
                      <a:pt x="199" y="103"/>
                    </a:lnTo>
                    <a:lnTo>
                      <a:pt x="195" y="95"/>
                    </a:lnTo>
                    <a:lnTo>
                      <a:pt x="192" y="88"/>
                    </a:lnTo>
                    <a:lnTo>
                      <a:pt x="186" y="82"/>
                    </a:lnTo>
                    <a:lnTo>
                      <a:pt x="180" y="72"/>
                    </a:lnTo>
                    <a:lnTo>
                      <a:pt x="175" y="65"/>
                    </a:lnTo>
                    <a:lnTo>
                      <a:pt x="169" y="55"/>
                    </a:lnTo>
                    <a:lnTo>
                      <a:pt x="163" y="46"/>
                    </a:lnTo>
                    <a:lnTo>
                      <a:pt x="157" y="38"/>
                    </a:lnTo>
                    <a:lnTo>
                      <a:pt x="154" y="30"/>
                    </a:lnTo>
                    <a:lnTo>
                      <a:pt x="148" y="23"/>
                    </a:lnTo>
                    <a:lnTo>
                      <a:pt x="146" y="19"/>
                    </a:lnTo>
                    <a:lnTo>
                      <a:pt x="142" y="13"/>
                    </a:lnTo>
                    <a:lnTo>
                      <a:pt x="144" y="10"/>
                    </a:lnTo>
                    <a:lnTo>
                      <a:pt x="146" y="4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5" y="0"/>
                    </a:lnTo>
                    <a:lnTo>
                      <a:pt x="163" y="0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8" name="Freeform 34">
                <a:extLst>
                  <a:ext uri="{FF2B5EF4-FFF2-40B4-BE49-F238E27FC236}">
                    <a16:creationId xmlns:a16="http://schemas.microsoft.com/office/drawing/2014/main" id="{EE0F992B-D795-4048-8638-BFE72B856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" y="1894"/>
                <a:ext cx="37" cy="41"/>
              </a:xfrm>
              <a:custGeom>
                <a:avLst/>
                <a:gdLst>
                  <a:gd name="T0" fmla="*/ 25 w 75"/>
                  <a:gd name="T1" fmla="*/ 0 h 81"/>
                  <a:gd name="T2" fmla="*/ 20 w 75"/>
                  <a:gd name="T3" fmla="*/ 0 h 81"/>
                  <a:gd name="T4" fmla="*/ 16 w 75"/>
                  <a:gd name="T5" fmla="*/ 0 h 81"/>
                  <a:gd name="T6" fmla="*/ 12 w 75"/>
                  <a:gd name="T7" fmla="*/ 1 h 81"/>
                  <a:gd name="T8" fmla="*/ 10 w 75"/>
                  <a:gd name="T9" fmla="*/ 3 h 81"/>
                  <a:gd name="T10" fmla="*/ 7 w 75"/>
                  <a:gd name="T11" fmla="*/ 5 h 81"/>
                  <a:gd name="T12" fmla="*/ 5 w 75"/>
                  <a:gd name="T13" fmla="*/ 7 h 81"/>
                  <a:gd name="T14" fmla="*/ 3 w 75"/>
                  <a:gd name="T15" fmla="*/ 10 h 81"/>
                  <a:gd name="T16" fmla="*/ 2 w 75"/>
                  <a:gd name="T17" fmla="*/ 12 h 81"/>
                  <a:gd name="T18" fmla="*/ 1 w 75"/>
                  <a:gd name="T19" fmla="*/ 15 h 81"/>
                  <a:gd name="T20" fmla="*/ 1 w 75"/>
                  <a:gd name="T21" fmla="*/ 18 h 81"/>
                  <a:gd name="T22" fmla="*/ 0 w 75"/>
                  <a:gd name="T23" fmla="*/ 21 h 81"/>
                  <a:gd name="T24" fmla="*/ 1 w 75"/>
                  <a:gd name="T25" fmla="*/ 25 h 81"/>
                  <a:gd name="T26" fmla="*/ 1 w 75"/>
                  <a:gd name="T27" fmla="*/ 27 h 81"/>
                  <a:gd name="T28" fmla="*/ 2 w 75"/>
                  <a:gd name="T29" fmla="*/ 30 h 81"/>
                  <a:gd name="T30" fmla="*/ 4 w 75"/>
                  <a:gd name="T31" fmla="*/ 32 h 81"/>
                  <a:gd name="T32" fmla="*/ 6 w 75"/>
                  <a:gd name="T33" fmla="*/ 35 h 81"/>
                  <a:gd name="T34" fmla="*/ 7 w 75"/>
                  <a:gd name="T35" fmla="*/ 37 h 81"/>
                  <a:gd name="T36" fmla="*/ 9 w 75"/>
                  <a:gd name="T37" fmla="*/ 39 h 81"/>
                  <a:gd name="T38" fmla="*/ 11 w 75"/>
                  <a:gd name="T39" fmla="*/ 40 h 81"/>
                  <a:gd name="T40" fmla="*/ 15 w 75"/>
                  <a:gd name="T41" fmla="*/ 41 h 81"/>
                  <a:gd name="T42" fmla="*/ 17 w 75"/>
                  <a:gd name="T43" fmla="*/ 41 h 81"/>
                  <a:gd name="T44" fmla="*/ 21 w 75"/>
                  <a:gd name="T45" fmla="*/ 41 h 81"/>
                  <a:gd name="T46" fmla="*/ 23 w 75"/>
                  <a:gd name="T47" fmla="*/ 40 h 81"/>
                  <a:gd name="T48" fmla="*/ 26 w 75"/>
                  <a:gd name="T49" fmla="*/ 40 h 81"/>
                  <a:gd name="T50" fmla="*/ 29 w 75"/>
                  <a:gd name="T51" fmla="*/ 38 h 81"/>
                  <a:gd name="T52" fmla="*/ 30 w 75"/>
                  <a:gd name="T53" fmla="*/ 36 h 81"/>
                  <a:gd name="T54" fmla="*/ 33 w 75"/>
                  <a:gd name="T55" fmla="*/ 34 h 81"/>
                  <a:gd name="T56" fmla="*/ 35 w 75"/>
                  <a:gd name="T57" fmla="*/ 32 h 81"/>
                  <a:gd name="T58" fmla="*/ 36 w 75"/>
                  <a:gd name="T59" fmla="*/ 30 h 81"/>
                  <a:gd name="T60" fmla="*/ 37 w 75"/>
                  <a:gd name="T61" fmla="*/ 28 h 81"/>
                  <a:gd name="T62" fmla="*/ 37 w 75"/>
                  <a:gd name="T63" fmla="*/ 25 h 81"/>
                  <a:gd name="T64" fmla="*/ 37 w 75"/>
                  <a:gd name="T65" fmla="*/ 22 h 81"/>
                  <a:gd name="T66" fmla="*/ 36 w 75"/>
                  <a:gd name="T67" fmla="*/ 18 h 81"/>
                  <a:gd name="T68" fmla="*/ 36 w 75"/>
                  <a:gd name="T69" fmla="*/ 15 h 81"/>
                  <a:gd name="T70" fmla="*/ 34 w 75"/>
                  <a:gd name="T71" fmla="*/ 12 h 81"/>
                  <a:gd name="T72" fmla="*/ 33 w 75"/>
                  <a:gd name="T73" fmla="*/ 10 h 81"/>
                  <a:gd name="T74" fmla="*/ 31 w 75"/>
                  <a:gd name="T75" fmla="*/ 7 h 81"/>
                  <a:gd name="T76" fmla="*/ 29 w 75"/>
                  <a:gd name="T77" fmla="*/ 4 h 81"/>
                  <a:gd name="T78" fmla="*/ 26 w 75"/>
                  <a:gd name="T79" fmla="*/ 1 h 81"/>
                  <a:gd name="T80" fmla="*/ 25 w 75"/>
                  <a:gd name="T81" fmla="*/ 0 h 81"/>
                  <a:gd name="T82" fmla="*/ 25 w 75"/>
                  <a:gd name="T83" fmla="*/ 0 h 8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5" h="81">
                    <a:moveTo>
                      <a:pt x="50" y="0"/>
                    </a:moveTo>
                    <a:lnTo>
                      <a:pt x="40" y="0"/>
                    </a:lnTo>
                    <a:lnTo>
                      <a:pt x="33" y="0"/>
                    </a:lnTo>
                    <a:lnTo>
                      <a:pt x="25" y="1"/>
                    </a:lnTo>
                    <a:lnTo>
                      <a:pt x="21" y="5"/>
                    </a:lnTo>
                    <a:lnTo>
                      <a:pt x="14" y="9"/>
                    </a:lnTo>
                    <a:lnTo>
                      <a:pt x="10" y="13"/>
                    </a:lnTo>
                    <a:lnTo>
                      <a:pt x="6" y="19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2" y="49"/>
                    </a:lnTo>
                    <a:lnTo>
                      <a:pt x="2" y="53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12" y="70"/>
                    </a:lnTo>
                    <a:lnTo>
                      <a:pt x="14" y="74"/>
                    </a:lnTo>
                    <a:lnTo>
                      <a:pt x="19" y="78"/>
                    </a:lnTo>
                    <a:lnTo>
                      <a:pt x="23" y="79"/>
                    </a:lnTo>
                    <a:lnTo>
                      <a:pt x="31" y="81"/>
                    </a:lnTo>
                    <a:lnTo>
                      <a:pt x="35" y="81"/>
                    </a:lnTo>
                    <a:lnTo>
                      <a:pt x="42" y="81"/>
                    </a:lnTo>
                    <a:lnTo>
                      <a:pt x="46" y="79"/>
                    </a:lnTo>
                    <a:lnTo>
                      <a:pt x="52" y="79"/>
                    </a:lnTo>
                    <a:lnTo>
                      <a:pt x="58" y="76"/>
                    </a:lnTo>
                    <a:lnTo>
                      <a:pt x="61" y="72"/>
                    </a:lnTo>
                    <a:lnTo>
                      <a:pt x="67" y="68"/>
                    </a:lnTo>
                    <a:lnTo>
                      <a:pt x="71" y="64"/>
                    </a:lnTo>
                    <a:lnTo>
                      <a:pt x="73" y="60"/>
                    </a:lnTo>
                    <a:lnTo>
                      <a:pt x="75" y="55"/>
                    </a:lnTo>
                    <a:lnTo>
                      <a:pt x="75" y="49"/>
                    </a:lnTo>
                    <a:lnTo>
                      <a:pt x="75" y="43"/>
                    </a:lnTo>
                    <a:lnTo>
                      <a:pt x="73" y="36"/>
                    </a:lnTo>
                    <a:lnTo>
                      <a:pt x="73" y="30"/>
                    </a:lnTo>
                    <a:lnTo>
                      <a:pt x="69" y="24"/>
                    </a:lnTo>
                    <a:lnTo>
                      <a:pt x="67" y="20"/>
                    </a:lnTo>
                    <a:lnTo>
                      <a:pt x="63" y="13"/>
                    </a:lnTo>
                    <a:lnTo>
                      <a:pt x="59" y="7"/>
                    </a:lnTo>
                    <a:lnTo>
                      <a:pt x="52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9" name="Freeform 35">
                <a:extLst>
                  <a:ext uri="{FF2B5EF4-FFF2-40B4-BE49-F238E27FC236}">
                    <a16:creationId xmlns:a16="http://schemas.microsoft.com/office/drawing/2014/main" id="{CE2B11BC-6EA3-C941-9DEA-D74899095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956"/>
                <a:ext cx="39" cy="39"/>
              </a:xfrm>
              <a:custGeom>
                <a:avLst/>
                <a:gdLst>
                  <a:gd name="T0" fmla="*/ 36 w 78"/>
                  <a:gd name="T1" fmla="*/ 9 h 78"/>
                  <a:gd name="T2" fmla="*/ 32 w 78"/>
                  <a:gd name="T3" fmla="*/ 5 h 78"/>
                  <a:gd name="T4" fmla="*/ 29 w 78"/>
                  <a:gd name="T5" fmla="*/ 2 h 78"/>
                  <a:gd name="T6" fmla="*/ 26 w 78"/>
                  <a:gd name="T7" fmla="*/ 0 h 78"/>
                  <a:gd name="T8" fmla="*/ 23 w 78"/>
                  <a:gd name="T9" fmla="*/ 0 h 78"/>
                  <a:gd name="T10" fmla="*/ 20 w 78"/>
                  <a:gd name="T11" fmla="*/ 0 h 78"/>
                  <a:gd name="T12" fmla="*/ 18 w 78"/>
                  <a:gd name="T13" fmla="*/ 1 h 78"/>
                  <a:gd name="T14" fmla="*/ 15 w 78"/>
                  <a:gd name="T15" fmla="*/ 1 h 78"/>
                  <a:gd name="T16" fmla="*/ 12 w 78"/>
                  <a:gd name="T17" fmla="*/ 2 h 78"/>
                  <a:gd name="T18" fmla="*/ 10 w 78"/>
                  <a:gd name="T19" fmla="*/ 3 h 78"/>
                  <a:gd name="T20" fmla="*/ 8 w 78"/>
                  <a:gd name="T21" fmla="*/ 5 h 78"/>
                  <a:gd name="T22" fmla="*/ 5 w 78"/>
                  <a:gd name="T23" fmla="*/ 6 h 78"/>
                  <a:gd name="T24" fmla="*/ 4 w 78"/>
                  <a:gd name="T25" fmla="*/ 8 h 78"/>
                  <a:gd name="T26" fmla="*/ 2 w 78"/>
                  <a:gd name="T27" fmla="*/ 11 h 78"/>
                  <a:gd name="T28" fmla="*/ 1 w 78"/>
                  <a:gd name="T29" fmla="*/ 14 h 78"/>
                  <a:gd name="T30" fmla="*/ 0 w 78"/>
                  <a:gd name="T31" fmla="*/ 16 h 78"/>
                  <a:gd name="T32" fmla="*/ 0 w 78"/>
                  <a:gd name="T33" fmla="*/ 18 h 78"/>
                  <a:gd name="T34" fmla="*/ 0 w 78"/>
                  <a:gd name="T35" fmla="*/ 21 h 78"/>
                  <a:gd name="T36" fmla="*/ 0 w 78"/>
                  <a:gd name="T37" fmla="*/ 24 h 78"/>
                  <a:gd name="T38" fmla="*/ 1 w 78"/>
                  <a:gd name="T39" fmla="*/ 26 h 78"/>
                  <a:gd name="T40" fmla="*/ 3 w 78"/>
                  <a:gd name="T41" fmla="*/ 29 h 78"/>
                  <a:gd name="T42" fmla="*/ 5 w 78"/>
                  <a:gd name="T43" fmla="*/ 32 h 78"/>
                  <a:gd name="T44" fmla="*/ 7 w 78"/>
                  <a:gd name="T45" fmla="*/ 35 h 78"/>
                  <a:gd name="T46" fmla="*/ 10 w 78"/>
                  <a:gd name="T47" fmla="*/ 35 h 78"/>
                  <a:gd name="T48" fmla="*/ 11 w 78"/>
                  <a:gd name="T49" fmla="*/ 37 h 78"/>
                  <a:gd name="T50" fmla="*/ 14 w 78"/>
                  <a:gd name="T51" fmla="*/ 38 h 78"/>
                  <a:gd name="T52" fmla="*/ 17 w 78"/>
                  <a:gd name="T53" fmla="*/ 39 h 78"/>
                  <a:gd name="T54" fmla="*/ 20 w 78"/>
                  <a:gd name="T55" fmla="*/ 39 h 78"/>
                  <a:gd name="T56" fmla="*/ 24 w 78"/>
                  <a:gd name="T57" fmla="*/ 39 h 78"/>
                  <a:gd name="T58" fmla="*/ 26 w 78"/>
                  <a:gd name="T59" fmla="*/ 37 h 78"/>
                  <a:gd name="T60" fmla="*/ 30 w 78"/>
                  <a:gd name="T61" fmla="*/ 37 h 78"/>
                  <a:gd name="T62" fmla="*/ 31 w 78"/>
                  <a:gd name="T63" fmla="*/ 35 h 78"/>
                  <a:gd name="T64" fmla="*/ 34 w 78"/>
                  <a:gd name="T65" fmla="*/ 33 h 78"/>
                  <a:gd name="T66" fmla="*/ 35 w 78"/>
                  <a:gd name="T67" fmla="*/ 31 h 78"/>
                  <a:gd name="T68" fmla="*/ 37 w 78"/>
                  <a:gd name="T69" fmla="*/ 28 h 78"/>
                  <a:gd name="T70" fmla="*/ 38 w 78"/>
                  <a:gd name="T71" fmla="*/ 23 h 78"/>
                  <a:gd name="T72" fmla="*/ 39 w 78"/>
                  <a:gd name="T73" fmla="*/ 19 h 78"/>
                  <a:gd name="T74" fmla="*/ 38 w 78"/>
                  <a:gd name="T75" fmla="*/ 15 h 78"/>
                  <a:gd name="T76" fmla="*/ 37 w 78"/>
                  <a:gd name="T77" fmla="*/ 12 h 78"/>
                  <a:gd name="T78" fmla="*/ 36 w 78"/>
                  <a:gd name="T79" fmla="*/ 9 h 78"/>
                  <a:gd name="T80" fmla="*/ 36 w 78"/>
                  <a:gd name="T81" fmla="*/ 9 h 78"/>
                  <a:gd name="T82" fmla="*/ 36 w 78"/>
                  <a:gd name="T83" fmla="*/ 9 h 7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8" h="78">
                    <a:moveTo>
                      <a:pt x="72" y="17"/>
                    </a:moveTo>
                    <a:lnTo>
                      <a:pt x="64" y="10"/>
                    </a:lnTo>
                    <a:lnTo>
                      <a:pt x="57" y="4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9" y="6"/>
                    </a:lnTo>
                    <a:lnTo>
                      <a:pt x="15" y="10"/>
                    </a:lnTo>
                    <a:lnTo>
                      <a:pt x="9" y="12"/>
                    </a:lnTo>
                    <a:lnTo>
                      <a:pt x="7" y="15"/>
                    </a:lnTo>
                    <a:lnTo>
                      <a:pt x="3" y="21"/>
                    </a:lnTo>
                    <a:lnTo>
                      <a:pt x="2" y="27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1"/>
                    </a:lnTo>
                    <a:lnTo>
                      <a:pt x="5" y="57"/>
                    </a:lnTo>
                    <a:lnTo>
                      <a:pt x="9" y="63"/>
                    </a:lnTo>
                    <a:lnTo>
                      <a:pt x="13" y="69"/>
                    </a:lnTo>
                    <a:lnTo>
                      <a:pt x="19" y="70"/>
                    </a:lnTo>
                    <a:lnTo>
                      <a:pt x="22" y="74"/>
                    </a:lnTo>
                    <a:lnTo>
                      <a:pt x="28" y="76"/>
                    </a:lnTo>
                    <a:lnTo>
                      <a:pt x="34" y="78"/>
                    </a:lnTo>
                    <a:lnTo>
                      <a:pt x="40" y="78"/>
                    </a:lnTo>
                    <a:lnTo>
                      <a:pt x="47" y="78"/>
                    </a:lnTo>
                    <a:lnTo>
                      <a:pt x="51" y="74"/>
                    </a:lnTo>
                    <a:lnTo>
                      <a:pt x="59" y="74"/>
                    </a:lnTo>
                    <a:lnTo>
                      <a:pt x="62" y="69"/>
                    </a:lnTo>
                    <a:lnTo>
                      <a:pt x="68" y="65"/>
                    </a:lnTo>
                    <a:lnTo>
                      <a:pt x="70" y="61"/>
                    </a:lnTo>
                    <a:lnTo>
                      <a:pt x="74" y="55"/>
                    </a:lnTo>
                    <a:lnTo>
                      <a:pt x="76" y="46"/>
                    </a:lnTo>
                    <a:lnTo>
                      <a:pt x="78" y="38"/>
                    </a:lnTo>
                    <a:lnTo>
                      <a:pt x="76" y="29"/>
                    </a:lnTo>
                    <a:lnTo>
                      <a:pt x="74" y="23"/>
                    </a:lnTo>
                    <a:lnTo>
                      <a:pt x="72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0" name="Freeform 36">
                <a:extLst>
                  <a:ext uri="{FF2B5EF4-FFF2-40B4-BE49-F238E27FC236}">
                    <a16:creationId xmlns:a16="http://schemas.microsoft.com/office/drawing/2014/main" id="{D1C94E59-4CCB-9047-8851-F96152966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770"/>
                <a:ext cx="249" cy="132"/>
              </a:xfrm>
              <a:custGeom>
                <a:avLst/>
                <a:gdLst>
                  <a:gd name="T0" fmla="*/ 6 w 498"/>
                  <a:gd name="T1" fmla="*/ 1 h 265"/>
                  <a:gd name="T2" fmla="*/ 14 w 498"/>
                  <a:gd name="T3" fmla="*/ 3 h 265"/>
                  <a:gd name="T4" fmla="*/ 26 w 498"/>
                  <a:gd name="T5" fmla="*/ 7 h 265"/>
                  <a:gd name="T6" fmla="*/ 33 w 498"/>
                  <a:gd name="T7" fmla="*/ 9 h 265"/>
                  <a:gd name="T8" fmla="*/ 40 w 498"/>
                  <a:gd name="T9" fmla="*/ 10 h 265"/>
                  <a:gd name="T10" fmla="*/ 48 w 498"/>
                  <a:gd name="T11" fmla="*/ 14 h 265"/>
                  <a:gd name="T12" fmla="*/ 57 w 498"/>
                  <a:gd name="T13" fmla="*/ 17 h 265"/>
                  <a:gd name="T14" fmla="*/ 66 w 498"/>
                  <a:gd name="T15" fmla="*/ 20 h 265"/>
                  <a:gd name="T16" fmla="*/ 75 w 498"/>
                  <a:gd name="T17" fmla="*/ 24 h 265"/>
                  <a:gd name="T18" fmla="*/ 84 w 498"/>
                  <a:gd name="T19" fmla="*/ 28 h 265"/>
                  <a:gd name="T20" fmla="*/ 94 w 498"/>
                  <a:gd name="T21" fmla="*/ 31 h 265"/>
                  <a:gd name="T22" fmla="*/ 104 w 498"/>
                  <a:gd name="T23" fmla="*/ 35 h 265"/>
                  <a:gd name="T24" fmla="*/ 114 w 498"/>
                  <a:gd name="T25" fmla="*/ 39 h 265"/>
                  <a:gd name="T26" fmla="*/ 123 w 498"/>
                  <a:gd name="T27" fmla="*/ 43 h 265"/>
                  <a:gd name="T28" fmla="*/ 133 w 498"/>
                  <a:gd name="T29" fmla="*/ 48 h 265"/>
                  <a:gd name="T30" fmla="*/ 141 w 498"/>
                  <a:gd name="T31" fmla="*/ 51 h 265"/>
                  <a:gd name="T32" fmla="*/ 151 w 498"/>
                  <a:gd name="T33" fmla="*/ 56 h 265"/>
                  <a:gd name="T34" fmla="*/ 159 w 498"/>
                  <a:gd name="T35" fmla="*/ 61 h 265"/>
                  <a:gd name="T36" fmla="*/ 167 w 498"/>
                  <a:gd name="T37" fmla="*/ 66 h 265"/>
                  <a:gd name="T38" fmla="*/ 174 w 498"/>
                  <a:gd name="T39" fmla="*/ 69 h 265"/>
                  <a:gd name="T40" fmla="*/ 187 w 498"/>
                  <a:gd name="T41" fmla="*/ 77 h 265"/>
                  <a:gd name="T42" fmla="*/ 199 w 498"/>
                  <a:gd name="T43" fmla="*/ 86 h 265"/>
                  <a:gd name="T44" fmla="*/ 211 w 498"/>
                  <a:gd name="T45" fmla="*/ 94 h 265"/>
                  <a:gd name="T46" fmla="*/ 222 w 498"/>
                  <a:gd name="T47" fmla="*/ 102 h 265"/>
                  <a:gd name="T48" fmla="*/ 230 w 498"/>
                  <a:gd name="T49" fmla="*/ 107 h 265"/>
                  <a:gd name="T50" fmla="*/ 239 w 498"/>
                  <a:gd name="T51" fmla="*/ 115 h 265"/>
                  <a:gd name="T52" fmla="*/ 248 w 498"/>
                  <a:gd name="T53" fmla="*/ 123 h 265"/>
                  <a:gd name="T54" fmla="*/ 244 w 498"/>
                  <a:gd name="T55" fmla="*/ 132 h 265"/>
                  <a:gd name="T56" fmla="*/ 238 w 498"/>
                  <a:gd name="T57" fmla="*/ 128 h 265"/>
                  <a:gd name="T58" fmla="*/ 231 w 498"/>
                  <a:gd name="T59" fmla="*/ 124 h 265"/>
                  <a:gd name="T60" fmla="*/ 222 w 498"/>
                  <a:gd name="T61" fmla="*/ 116 h 265"/>
                  <a:gd name="T62" fmla="*/ 210 w 498"/>
                  <a:gd name="T63" fmla="*/ 108 h 265"/>
                  <a:gd name="T64" fmla="*/ 198 w 498"/>
                  <a:gd name="T65" fmla="*/ 100 h 265"/>
                  <a:gd name="T66" fmla="*/ 185 w 498"/>
                  <a:gd name="T67" fmla="*/ 91 h 265"/>
                  <a:gd name="T68" fmla="*/ 177 w 498"/>
                  <a:gd name="T69" fmla="*/ 86 h 265"/>
                  <a:gd name="T70" fmla="*/ 166 w 498"/>
                  <a:gd name="T71" fmla="*/ 79 h 265"/>
                  <a:gd name="T72" fmla="*/ 158 w 498"/>
                  <a:gd name="T73" fmla="*/ 75 h 265"/>
                  <a:gd name="T74" fmla="*/ 147 w 498"/>
                  <a:gd name="T75" fmla="*/ 68 h 265"/>
                  <a:gd name="T76" fmla="*/ 134 w 498"/>
                  <a:gd name="T77" fmla="*/ 62 h 265"/>
                  <a:gd name="T78" fmla="*/ 123 w 498"/>
                  <a:gd name="T79" fmla="*/ 57 h 265"/>
                  <a:gd name="T80" fmla="*/ 111 w 498"/>
                  <a:gd name="T81" fmla="*/ 51 h 265"/>
                  <a:gd name="T82" fmla="*/ 104 w 498"/>
                  <a:gd name="T83" fmla="*/ 49 h 265"/>
                  <a:gd name="T84" fmla="*/ 95 w 498"/>
                  <a:gd name="T85" fmla="*/ 46 h 265"/>
                  <a:gd name="T86" fmla="*/ 88 w 498"/>
                  <a:gd name="T87" fmla="*/ 43 h 265"/>
                  <a:gd name="T88" fmla="*/ 79 w 498"/>
                  <a:gd name="T89" fmla="*/ 40 h 265"/>
                  <a:gd name="T90" fmla="*/ 72 w 498"/>
                  <a:gd name="T91" fmla="*/ 36 h 265"/>
                  <a:gd name="T92" fmla="*/ 63 w 498"/>
                  <a:gd name="T93" fmla="*/ 33 h 265"/>
                  <a:gd name="T94" fmla="*/ 56 w 498"/>
                  <a:gd name="T95" fmla="*/ 30 h 265"/>
                  <a:gd name="T96" fmla="*/ 48 w 498"/>
                  <a:gd name="T97" fmla="*/ 28 h 265"/>
                  <a:gd name="T98" fmla="*/ 40 w 498"/>
                  <a:gd name="T99" fmla="*/ 25 h 265"/>
                  <a:gd name="T100" fmla="*/ 33 w 498"/>
                  <a:gd name="T101" fmla="*/ 22 h 265"/>
                  <a:gd name="T102" fmla="*/ 22 w 498"/>
                  <a:gd name="T103" fmla="*/ 18 h 265"/>
                  <a:gd name="T104" fmla="*/ 12 w 498"/>
                  <a:gd name="T105" fmla="*/ 14 h 265"/>
                  <a:gd name="T106" fmla="*/ 4 w 498"/>
                  <a:gd name="T107" fmla="*/ 11 h 265"/>
                  <a:gd name="T108" fmla="*/ 2 w 498"/>
                  <a:gd name="T109" fmla="*/ 0 h 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8" h="265">
                    <a:moveTo>
                      <a:pt x="4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21" y="4"/>
                    </a:lnTo>
                    <a:lnTo>
                      <a:pt x="27" y="6"/>
                    </a:lnTo>
                    <a:lnTo>
                      <a:pt x="35" y="8"/>
                    </a:lnTo>
                    <a:lnTo>
                      <a:pt x="42" y="10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9" y="16"/>
                    </a:lnTo>
                    <a:lnTo>
                      <a:pt x="65" y="18"/>
                    </a:lnTo>
                    <a:lnTo>
                      <a:pt x="71" y="19"/>
                    </a:lnTo>
                    <a:lnTo>
                      <a:pt x="76" y="19"/>
                    </a:lnTo>
                    <a:lnTo>
                      <a:pt x="80" y="21"/>
                    </a:lnTo>
                    <a:lnTo>
                      <a:pt x="86" y="23"/>
                    </a:lnTo>
                    <a:lnTo>
                      <a:pt x="92" y="27"/>
                    </a:lnTo>
                    <a:lnTo>
                      <a:pt x="95" y="29"/>
                    </a:lnTo>
                    <a:lnTo>
                      <a:pt x="103" y="29"/>
                    </a:lnTo>
                    <a:lnTo>
                      <a:pt x="109" y="33"/>
                    </a:lnTo>
                    <a:lnTo>
                      <a:pt x="114" y="35"/>
                    </a:lnTo>
                    <a:lnTo>
                      <a:pt x="120" y="37"/>
                    </a:lnTo>
                    <a:lnTo>
                      <a:pt x="126" y="38"/>
                    </a:lnTo>
                    <a:lnTo>
                      <a:pt x="131" y="40"/>
                    </a:lnTo>
                    <a:lnTo>
                      <a:pt x="137" y="42"/>
                    </a:lnTo>
                    <a:lnTo>
                      <a:pt x="145" y="44"/>
                    </a:lnTo>
                    <a:lnTo>
                      <a:pt x="150" y="48"/>
                    </a:lnTo>
                    <a:lnTo>
                      <a:pt x="156" y="50"/>
                    </a:lnTo>
                    <a:lnTo>
                      <a:pt x="164" y="52"/>
                    </a:lnTo>
                    <a:lnTo>
                      <a:pt x="168" y="56"/>
                    </a:lnTo>
                    <a:lnTo>
                      <a:pt x="175" y="58"/>
                    </a:lnTo>
                    <a:lnTo>
                      <a:pt x="181" y="61"/>
                    </a:lnTo>
                    <a:lnTo>
                      <a:pt x="188" y="63"/>
                    </a:lnTo>
                    <a:lnTo>
                      <a:pt x="194" y="65"/>
                    </a:lnTo>
                    <a:lnTo>
                      <a:pt x="202" y="69"/>
                    </a:lnTo>
                    <a:lnTo>
                      <a:pt x="208" y="71"/>
                    </a:lnTo>
                    <a:lnTo>
                      <a:pt x="215" y="73"/>
                    </a:lnTo>
                    <a:lnTo>
                      <a:pt x="221" y="77"/>
                    </a:lnTo>
                    <a:lnTo>
                      <a:pt x="227" y="78"/>
                    </a:lnTo>
                    <a:lnTo>
                      <a:pt x="232" y="80"/>
                    </a:lnTo>
                    <a:lnTo>
                      <a:pt x="240" y="84"/>
                    </a:lnTo>
                    <a:lnTo>
                      <a:pt x="246" y="86"/>
                    </a:lnTo>
                    <a:lnTo>
                      <a:pt x="251" y="90"/>
                    </a:lnTo>
                    <a:lnTo>
                      <a:pt x="259" y="92"/>
                    </a:lnTo>
                    <a:lnTo>
                      <a:pt x="265" y="96"/>
                    </a:lnTo>
                    <a:lnTo>
                      <a:pt x="270" y="99"/>
                    </a:lnTo>
                    <a:lnTo>
                      <a:pt x="278" y="101"/>
                    </a:lnTo>
                    <a:lnTo>
                      <a:pt x="282" y="103"/>
                    </a:lnTo>
                    <a:lnTo>
                      <a:pt x="289" y="107"/>
                    </a:lnTo>
                    <a:lnTo>
                      <a:pt x="295" y="111"/>
                    </a:lnTo>
                    <a:lnTo>
                      <a:pt x="301" y="113"/>
                    </a:lnTo>
                    <a:lnTo>
                      <a:pt x="306" y="116"/>
                    </a:lnTo>
                    <a:lnTo>
                      <a:pt x="312" y="120"/>
                    </a:lnTo>
                    <a:lnTo>
                      <a:pt x="318" y="122"/>
                    </a:lnTo>
                    <a:lnTo>
                      <a:pt x="322" y="126"/>
                    </a:lnTo>
                    <a:lnTo>
                      <a:pt x="327" y="128"/>
                    </a:lnTo>
                    <a:lnTo>
                      <a:pt x="333" y="132"/>
                    </a:lnTo>
                    <a:lnTo>
                      <a:pt x="339" y="134"/>
                    </a:lnTo>
                    <a:lnTo>
                      <a:pt x="344" y="137"/>
                    </a:lnTo>
                    <a:lnTo>
                      <a:pt x="348" y="139"/>
                    </a:lnTo>
                    <a:lnTo>
                      <a:pt x="354" y="143"/>
                    </a:lnTo>
                    <a:lnTo>
                      <a:pt x="363" y="149"/>
                    </a:lnTo>
                    <a:lnTo>
                      <a:pt x="373" y="154"/>
                    </a:lnTo>
                    <a:lnTo>
                      <a:pt x="381" y="160"/>
                    </a:lnTo>
                    <a:lnTo>
                      <a:pt x="390" y="166"/>
                    </a:lnTo>
                    <a:lnTo>
                      <a:pt x="398" y="172"/>
                    </a:lnTo>
                    <a:lnTo>
                      <a:pt x="405" y="177"/>
                    </a:lnTo>
                    <a:lnTo>
                      <a:pt x="415" y="183"/>
                    </a:lnTo>
                    <a:lnTo>
                      <a:pt x="422" y="189"/>
                    </a:lnTo>
                    <a:lnTo>
                      <a:pt x="428" y="193"/>
                    </a:lnTo>
                    <a:lnTo>
                      <a:pt x="436" y="198"/>
                    </a:lnTo>
                    <a:lnTo>
                      <a:pt x="443" y="204"/>
                    </a:lnTo>
                    <a:lnTo>
                      <a:pt x="449" y="208"/>
                    </a:lnTo>
                    <a:lnTo>
                      <a:pt x="455" y="212"/>
                    </a:lnTo>
                    <a:lnTo>
                      <a:pt x="460" y="215"/>
                    </a:lnTo>
                    <a:lnTo>
                      <a:pt x="464" y="219"/>
                    </a:lnTo>
                    <a:lnTo>
                      <a:pt x="470" y="225"/>
                    </a:lnTo>
                    <a:lnTo>
                      <a:pt x="477" y="231"/>
                    </a:lnTo>
                    <a:lnTo>
                      <a:pt x="485" y="238"/>
                    </a:lnTo>
                    <a:lnTo>
                      <a:pt x="491" y="242"/>
                    </a:lnTo>
                    <a:lnTo>
                      <a:pt x="495" y="246"/>
                    </a:lnTo>
                    <a:lnTo>
                      <a:pt x="496" y="248"/>
                    </a:lnTo>
                    <a:lnTo>
                      <a:pt x="498" y="248"/>
                    </a:lnTo>
                    <a:lnTo>
                      <a:pt x="487" y="265"/>
                    </a:lnTo>
                    <a:lnTo>
                      <a:pt x="485" y="263"/>
                    </a:lnTo>
                    <a:lnTo>
                      <a:pt x="479" y="259"/>
                    </a:lnTo>
                    <a:lnTo>
                      <a:pt x="476" y="257"/>
                    </a:lnTo>
                    <a:lnTo>
                      <a:pt x="472" y="255"/>
                    </a:lnTo>
                    <a:lnTo>
                      <a:pt x="466" y="251"/>
                    </a:lnTo>
                    <a:lnTo>
                      <a:pt x="462" y="248"/>
                    </a:lnTo>
                    <a:lnTo>
                      <a:pt x="457" y="242"/>
                    </a:lnTo>
                    <a:lnTo>
                      <a:pt x="451" y="238"/>
                    </a:lnTo>
                    <a:lnTo>
                      <a:pt x="443" y="232"/>
                    </a:lnTo>
                    <a:lnTo>
                      <a:pt x="436" y="229"/>
                    </a:lnTo>
                    <a:lnTo>
                      <a:pt x="428" y="223"/>
                    </a:lnTo>
                    <a:lnTo>
                      <a:pt x="420" y="217"/>
                    </a:lnTo>
                    <a:lnTo>
                      <a:pt x="413" y="212"/>
                    </a:lnTo>
                    <a:lnTo>
                      <a:pt x="405" y="206"/>
                    </a:lnTo>
                    <a:lnTo>
                      <a:pt x="396" y="200"/>
                    </a:lnTo>
                    <a:lnTo>
                      <a:pt x="386" y="194"/>
                    </a:lnTo>
                    <a:lnTo>
                      <a:pt x="377" y="187"/>
                    </a:lnTo>
                    <a:lnTo>
                      <a:pt x="369" y="183"/>
                    </a:lnTo>
                    <a:lnTo>
                      <a:pt x="363" y="179"/>
                    </a:lnTo>
                    <a:lnTo>
                      <a:pt x="360" y="175"/>
                    </a:lnTo>
                    <a:lnTo>
                      <a:pt x="354" y="172"/>
                    </a:lnTo>
                    <a:lnTo>
                      <a:pt x="350" y="170"/>
                    </a:lnTo>
                    <a:lnTo>
                      <a:pt x="341" y="164"/>
                    </a:lnTo>
                    <a:lnTo>
                      <a:pt x="331" y="158"/>
                    </a:lnTo>
                    <a:lnTo>
                      <a:pt x="325" y="154"/>
                    </a:lnTo>
                    <a:lnTo>
                      <a:pt x="322" y="153"/>
                    </a:lnTo>
                    <a:lnTo>
                      <a:pt x="316" y="151"/>
                    </a:lnTo>
                    <a:lnTo>
                      <a:pt x="312" y="147"/>
                    </a:lnTo>
                    <a:lnTo>
                      <a:pt x="303" y="143"/>
                    </a:lnTo>
                    <a:lnTo>
                      <a:pt x="293" y="137"/>
                    </a:lnTo>
                    <a:lnTo>
                      <a:pt x="285" y="134"/>
                    </a:lnTo>
                    <a:lnTo>
                      <a:pt x="276" y="130"/>
                    </a:lnTo>
                    <a:lnTo>
                      <a:pt x="268" y="124"/>
                    </a:lnTo>
                    <a:lnTo>
                      <a:pt x="261" y="122"/>
                    </a:lnTo>
                    <a:lnTo>
                      <a:pt x="253" y="118"/>
                    </a:lnTo>
                    <a:lnTo>
                      <a:pt x="246" y="115"/>
                    </a:lnTo>
                    <a:lnTo>
                      <a:pt x="236" y="111"/>
                    </a:lnTo>
                    <a:lnTo>
                      <a:pt x="227" y="107"/>
                    </a:lnTo>
                    <a:lnTo>
                      <a:pt x="221" y="103"/>
                    </a:lnTo>
                    <a:lnTo>
                      <a:pt x="217" y="101"/>
                    </a:lnTo>
                    <a:lnTo>
                      <a:pt x="211" y="101"/>
                    </a:lnTo>
                    <a:lnTo>
                      <a:pt x="208" y="99"/>
                    </a:lnTo>
                    <a:lnTo>
                      <a:pt x="202" y="96"/>
                    </a:lnTo>
                    <a:lnTo>
                      <a:pt x="196" y="94"/>
                    </a:lnTo>
                    <a:lnTo>
                      <a:pt x="190" y="92"/>
                    </a:lnTo>
                    <a:lnTo>
                      <a:pt x="187" y="92"/>
                    </a:lnTo>
                    <a:lnTo>
                      <a:pt x="181" y="88"/>
                    </a:lnTo>
                    <a:lnTo>
                      <a:pt x="175" y="86"/>
                    </a:lnTo>
                    <a:lnTo>
                      <a:pt x="169" y="84"/>
                    </a:lnTo>
                    <a:lnTo>
                      <a:pt x="164" y="82"/>
                    </a:lnTo>
                    <a:lnTo>
                      <a:pt x="158" y="80"/>
                    </a:lnTo>
                    <a:lnTo>
                      <a:pt x="154" y="77"/>
                    </a:lnTo>
                    <a:lnTo>
                      <a:pt x="149" y="75"/>
                    </a:lnTo>
                    <a:lnTo>
                      <a:pt x="143" y="73"/>
                    </a:lnTo>
                    <a:lnTo>
                      <a:pt x="137" y="71"/>
                    </a:lnTo>
                    <a:lnTo>
                      <a:pt x="131" y="69"/>
                    </a:lnTo>
                    <a:lnTo>
                      <a:pt x="126" y="67"/>
                    </a:lnTo>
                    <a:lnTo>
                      <a:pt x="122" y="65"/>
                    </a:lnTo>
                    <a:lnTo>
                      <a:pt x="116" y="63"/>
                    </a:lnTo>
                    <a:lnTo>
                      <a:pt x="111" y="61"/>
                    </a:lnTo>
                    <a:lnTo>
                      <a:pt x="107" y="59"/>
                    </a:lnTo>
                    <a:lnTo>
                      <a:pt x="101" y="58"/>
                    </a:lnTo>
                    <a:lnTo>
                      <a:pt x="95" y="56"/>
                    </a:lnTo>
                    <a:lnTo>
                      <a:pt x="90" y="54"/>
                    </a:lnTo>
                    <a:lnTo>
                      <a:pt x="86" y="52"/>
                    </a:lnTo>
                    <a:lnTo>
                      <a:pt x="80" y="50"/>
                    </a:lnTo>
                    <a:lnTo>
                      <a:pt x="74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1" y="42"/>
                    </a:lnTo>
                    <a:lnTo>
                      <a:pt x="52" y="38"/>
                    </a:lnTo>
                    <a:lnTo>
                      <a:pt x="44" y="37"/>
                    </a:lnTo>
                    <a:lnTo>
                      <a:pt x="35" y="35"/>
                    </a:lnTo>
                    <a:lnTo>
                      <a:pt x="29" y="31"/>
                    </a:lnTo>
                    <a:lnTo>
                      <a:pt x="23" y="29"/>
                    </a:lnTo>
                    <a:lnTo>
                      <a:pt x="17" y="27"/>
                    </a:lnTo>
                    <a:lnTo>
                      <a:pt x="12" y="25"/>
                    </a:lnTo>
                    <a:lnTo>
                      <a:pt x="8" y="23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1" name="Freeform 37">
                <a:extLst>
                  <a:ext uri="{FF2B5EF4-FFF2-40B4-BE49-F238E27FC236}">
                    <a16:creationId xmlns:a16="http://schemas.microsoft.com/office/drawing/2014/main" id="{67ADF45A-E9B8-9442-8618-890B7A95B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054"/>
                <a:ext cx="126" cy="21"/>
              </a:xfrm>
              <a:custGeom>
                <a:avLst/>
                <a:gdLst>
                  <a:gd name="T0" fmla="*/ 0 w 251"/>
                  <a:gd name="T1" fmla="*/ 0 h 42"/>
                  <a:gd name="T2" fmla="*/ 0 w 251"/>
                  <a:gd name="T3" fmla="*/ 0 h 42"/>
                  <a:gd name="T4" fmla="*/ 2 w 251"/>
                  <a:gd name="T5" fmla="*/ 0 h 42"/>
                  <a:gd name="T6" fmla="*/ 3 w 251"/>
                  <a:gd name="T7" fmla="*/ 0 h 42"/>
                  <a:gd name="T8" fmla="*/ 6 w 251"/>
                  <a:gd name="T9" fmla="*/ 0 h 42"/>
                  <a:gd name="T10" fmla="*/ 9 w 251"/>
                  <a:gd name="T11" fmla="*/ 0 h 42"/>
                  <a:gd name="T12" fmla="*/ 12 w 251"/>
                  <a:gd name="T13" fmla="*/ 1 h 42"/>
                  <a:gd name="T14" fmla="*/ 16 w 251"/>
                  <a:gd name="T15" fmla="*/ 1 h 42"/>
                  <a:gd name="T16" fmla="*/ 21 w 251"/>
                  <a:gd name="T17" fmla="*/ 1 h 42"/>
                  <a:gd name="T18" fmla="*/ 23 w 251"/>
                  <a:gd name="T19" fmla="*/ 1 h 42"/>
                  <a:gd name="T20" fmla="*/ 25 w 251"/>
                  <a:gd name="T21" fmla="*/ 1 h 42"/>
                  <a:gd name="T22" fmla="*/ 28 w 251"/>
                  <a:gd name="T23" fmla="*/ 2 h 42"/>
                  <a:gd name="T24" fmla="*/ 31 w 251"/>
                  <a:gd name="T25" fmla="*/ 2 h 42"/>
                  <a:gd name="T26" fmla="*/ 32 w 251"/>
                  <a:gd name="T27" fmla="*/ 2 h 42"/>
                  <a:gd name="T28" fmla="*/ 35 w 251"/>
                  <a:gd name="T29" fmla="*/ 2 h 42"/>
                  <a:gd name="T30" fmla="*/ 38 w 251"/>
                  <a:gd name="T31" fmla="*/ 3 h 42"/>
                  <a:gd name="T32" fmla="*/ 41 w 251"/>
                  <a:gd name="T33" fmla="*/ 3 h 42"/>
                  <a:gd name="T34" fmla="*/ 44 w 251"/>
                  <a:gd name="T35" fmla="*/ 3 h 42"/>
                  <a:gd name="T36" fmla="*/ 47 w 251"/>
                  <a:gd name="T37" fmla="*/ 4 h 42"/>
                  <a:gd name="T38" fmla="*/ 50 w 251"/>
                  <a:gd name="T39" fmla="*/ 4 h 42"/>
                  <a:gd name="T40" fmla="*/ 52 w 251"/>
                  <a:gd name="T41" fmla="*/ 4 h 42"/>
                  <a:gd name="T42" fmla="*/ 55 w 251"/>
                  <a:gd name="T43" fmla="*/ 4 h 42"/>
                  <a:gd name="T44" fmla="*/ 58 w 251"/>
                  <a:gd name="T45" fmla="*/ 5 h 42"/>
                  <a:gd name="T46" fmla="*/ 61 w 251"/>
                  <a:gd name="T47" fmla="*/ 5 h 42"/>
                  <a:gd name="T48" fmla="*/ 64 w 251"/>
                  <a:gd name="T49" fmla="*/ 6 h 42"/>
                  <a:gd name="T50" fmla="*/ 67 w 251"/>
                  <a:gd name="T51" fmla="*/ 6 h 42"/>
                  <a:gd name="T52" fmla="*/ 70 w 251"/>
                  <a:gd name="T53" fmla="*/ 6 h 42"/>
                  <a:gd name="T54" fmla="*/ 72 w 251"/>
                  <a:gd name="T55" fmla="*/ 6 h 42"/>
                  <a:gd name="T56" fmla="*/ 75 w 251"/>
                  <a:gd name="T57" fmla="*/ 7 h 42"/>
                  <a:gd name="T58" fmla="*/ 78 w 251"/>
                  <a:gd name="T59" fmla="*/ 7 h 42"/>
                  <a:gd name="T60" fmla="*/ 81 w 251"/>
                  <a:gd name="T61" fmla="*/ 7 h 42"/>
                  <a:gd name="T62" fmla="*/ 84 w 251"/>
                  <a:gd name="T63" fmla="*/ 7 h 42"/>
                  <a:gd name="T64" fmla="*/ 87 w 251"/>
                  <a:gd name="T65" fmla="*/ 7 h 42"/>
                  <a:gd name="T66" fmla="*/ 89 w 251"/>
                  <a:gd name="T67" fmla="*/ 7 h 42"/>
                  <a:gd name="T68" fmla="*/ 91 w 251"/>
                  <a:gd name="T69" fmla="*/ 7 h 42"/>
                  <a:gd name="T70" fmla="*/ 94 w 251"/>
                  <a:gd name="T71" fmla="*/ 8 h 42"/>
                  <a:gd name="T72" fmla="*/ 96 w 251"/>
                  <a:gd name="T73" fmla="*/ 8 h 42"/>
                  <a:gd name="T74" fmla="*/ 99 w 251"/>
                  <a:gd name="T75" fmla="*/ 8 h 42"/>
                  <a:gd name="T76" fmla="*/ 101 w 251"/>
                  <a:gd name="T77" fmla="*/ 8 h 42"/>
                  <a:gd name="T78" fmla="*/ 104 w 251"/>
                  <a:gd name="T79" fmla="*/ 9 h 42"/>
                  <a:gd name="T80" fmla="*/ 106 w 251"/>
                  <a:gd name="T81" fmla="*/ 9 h 42"/>
                  <a:gd name="T82" fmla="*/ 109 w 251"/>
                  <a:gd name="T83" fmla="*/ 9 h 42"/>
                  <a:gd name="T84" fmla="*/ 113 w 251"/>
                  <a:gd name="T85" fmla="*/ 10 h 42"/>
                  <a:gd name="T86" fmla="*/ 116 w 251"/>
                  <a:gd name="T87" fmla="*/ 10 h 42"/>
                  <a:gd name="T88" fmla="*/ 120 w 251"/>
                  <a:gd name="T89" fmla="*/ 11 h 42"/>
                  <a:gd name="T90" fmla="*/ 122 w 251"/>
                  <a:gd name="T91" fmla="*/ 11 h 42"/>
                  <a:gd name="T92" fmla="*/ 124 w 251"/>
                  <a:gd name="T93" fmla="*/ 11 h 42"/>
                  <a:gd name="T94" fmla="*/ 125 w 251"/>
                  <a:gd name="T95" fmla="*/ 11 h 42"/>
                  <a:gd name="T96" fmla="*/ 126 w 251"/>
                  <a:gd name="T97" fmla="*/ 12 h 42"/>
                  <a:gd name="T98" fmla="*/ 122 w 251"/>
                  <a:gd name="T99" fmla="*/ 21 h 42"/>
                  <a:gd name="T100" fmla="*/ 2 w 251"/>
                  <a:gd name="T101" fmla="*/ 12 h 42"/>
                  <a:gd name="T102" fmla="*/ 0 w 251"/>
                  <a:gd name="T103" fmla="*/ 0 h 42"/>
                  <a:gd name="T104" fmla="*/ 0 w 251"/>
                  <a:gd name="T105" fmla="*/ 0 h 4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1" h="4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9" y="2"/>
                    </a:lnTo>
                    <a:lnTo>
                      <a:pt x="55" y="4"/>
                    </a:lnTo>
                    <a:lnTo>
                      <a:pt x="61" y="4"/>
                    </a:lnTo>
                    <a:lnTo>
                      <a:pt x="64" y="4"/>
                    </a:lnTo>
                    <a:lnTo>
                      <a:pt x="70" y="4"/>
                    </a:lnTo>
                    <a:lnTo>
                      <a:pt x="76" y="6"/>
                    </a:lnTo>
                    <a:lnTo>
                      <a:pt x="82" y="6"/>
                    </a:lnTo>
                    <a:lnTo>
                      <a:pt x="87" y="6"/>
                    </a:lnTo>
                    <a:lnTo>
                      <a:pt x="93" y="8"/>
                    </a:lnTo>
                    <a:lnTo>
                      <a:pt x="99" y="8"/>
                    </a:lnTo>
                    <a:lnTo>
                      <a:pt x="104" y="8"/>
                    </a:lnTo>
                    <a:lnTo>
                      <a:pt x="110" y="8"/>
                    </a:lnTo>
                    <a:lnTo>
                      <a:pt x="116" y="9"/>
                    </a:lnTo>
                    <a:lnTo>
                      <a:pt x="121" y="9"/>
                    </a:lnTo>
                    <a:lnTo>
                      <a:pt x="127" y="11"/>
                    </a:lnTo>
                    <a:lnTo>
                      <a:pt x="133" y="11"/>
                    </a:lnTo>
                    <a:lnTo>
                      <a:pt x="139" y="11"/>
                    </a:lnTo>
                    <a:lnTo>
                      <a:pt x="144" y="11"/>
                    </a:lnTo>
                    <a:lnTo>
                      <a:pt x="150" y="13"/>
                    </a:lnTo>
                    <a:lnTo>
                      <a:pt x="156" y="13"/>
                    </a:lnTo>
                    <a:lnTo>
                      <a:pt x="161" y="13"/>
                    </a:lnTo>
                    <a:lnTo>
                      <a:pt x="167" y="13"/>
                    </a:lnTo>
                    <a:lnTo>
                      <a:pt x="173" y="13"/>
                    </a:lnTo>
                    <a:lnTo>
                      <a:pt x="177" y="13"/>
                    </a:lnTo>
                    <a:lnTo>
                      <a:pt x="182" y="13"/>
                    </a:lnTo>
                    <a:lnTo>
                      <a:pt x="188" y="15"/>
                    </a:lnTo>
                    <a:lnTo>
                      <a:pt x="192" y="15"/>
                    </a:lnTo>
                    <a:lnTo>
                      <a:pt x="197" y="15"/>
                    </a:lnTo>
                    <a:lnTo>
                      <a:pt x="201" y="15"/>
                    </a:lnTo>
                    <a:lnTo>
                      <a:pt x="207" y="17"/>
                    </a:lnTo>
                    <a:lnTo>
                      <a:pt x="211" y="17"/>
                    </a:lnTo>
                    <a:lnTo>
                      <a:pt x="218" y="17"/>
                    </a:lnTo>
                    <a:lnTo>
                      <a:pt x="226" y="19"/>
                    </a:lnTo>
                    <a:lnTo>
                      <a:pt x="232" y="19"/>
                    </a:lnTo>
                    <a:lnTo>
                      <a:pt x="239" y="21"/>
                    </a:lnTo>
                    <a:lnTo>
                      <a:pt x="243" y="21"/>
                    </a:lnTo>
                    <a:lnTo>
                      <a:pt x="247" y="21"/>
                    </a:lnTo>
                    <a:lnTo>
                      <a:pt x="249" y="21"/>
                    </a:lnTo>
                    <a:lnTo>
                      <a:pt x="251" y="23"/>
                    </a:lnTo>
                    <a:lnTo>
                      <a:pt x="243" y="42"/>
                    </a:lnTo>
                    <a:lnTo>
                      <a:pt x="4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2" name="Freeform 38">
                <a:extLst>
                  <a:ext uri="{FF2B5EF4-FFF2-40B4-BE49-F238E27FC236}">
                    <a16:creationId xmlns:a16="http://schemas.microsoft.com/office/drawing/2014/main" id="{217E117A-B0E5-AA44-BD28-A87049F2C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068"/>
                <a:ext cx="240" cy="20"/>
              </a:xfrm>
              <a:custGeom>
                <a:avLst/>
                <a:gdLst>
                  <a:gd name="T0" fmla="*/ 21 w 479"/>
                  <a:gd name="T1" fmla="*/ 0 h 39"/>
                  <a:gd name="T2" fmla="*/ 30 w 479"/>
                  <a:gd name="T3" fmla="*/ 0 h 39"/>
                  <a:gd name="T4" fmla="*/ 39 w 479"/>
                  <a:gd name="T5" fmla="*/ 0 h 39"/>
                  <a:gd name="T6" fmla="*/ 47 w 479"/>
                  <a:gd name="T7" fmla="*/ 0 h 39"/>
                  <a:gd name="T8" fmla="*/ 55 w 479"/>
                  <a:gd name="T9" fmla="*/ 0 h 39"/>
                  <a:gd name="T10" fmla="*/ 65 w 479"/>
                  <a:gd name="T11" fmla="*/ 1 h 39"/>
                  <a:gd name="T12" fmla="*/ 74 w 479"/>
                  <a:gd name="T13" fmla="*/ 1 h 39"/>
                  <a:gd name="T14" fmla="*/ 85 w 479"/>
                  <a:gd name="T15" fmla="*/ 2 h 39"/>
                  <a:gd name="T16" fmla="*/ 96 w 479"/>
                  <a:gd name="T17" fmla="*/ 2 h 39"/>
                  <a:gd name="T18" fmla="*/ 106 w 479"/>
                  <a:gd name="T19" fmla="*/ 2 h 39"/>
                  <a:gd name="T20" fmla="*/ 116 w 479"/>
                  <a:gd name="T21" fmla="*/ 3 h 39"/>
                  <a:gd name="T22" fmla="*/ 126 w 479"/>
                  <a:gd name="T23" fmla="*/ 4 h 39"/>
                  <a:gd name="T24" fmla="*/ 135 w 479"/>
                  <a:gd name="T25" fmla="*/ 4 h 39"/>
                  <a:gd name="T26" fmla="*/ 143 w 479"/>
                  <a:gd name="T27" fmla="*/ 5 h 39"/>
                  <a:gd name="T28" fmla="*/ 151 w 479"/>
                  <a:gd name="T29" fmla="*/ 5 h 39"/>
                  <a:gd name="T30" fmla="*/ 159 w 479"/>
                  <a:gd name="T31" fmla="*/ 6 h 39"/>
                  <a:gd name="T32" fmla="*/ 167 w 479"/>
                  <a:gd name="T33" fmla="*/ 7 h 39"/>
                  <a:gd name="T34" fmla="*/ 240 w 479"/>
                  <a:gd name="T35" fmla="*/ 6 h 39"/>
                  <a:gd name="T36" fmla="*/ 235 w 479"/>
                  <a:gd name="T37" fmla="*/ 19 h 39"/>
                  <a:gd name="T38" fmla="*/ 227 w 479"/>
                  <a:gd name="T39" fmla="*/ 19 h 39"/>
                  <a:gd name="T40" fmla="*/ 216 w 479"/>
                  <a:gd name="T41" fmla="*/ 19 h 39"/>
                  <a:gd name="T42" fmla="*/ 208 w 479"/>
                  <a:gd name="T43" fmla="*/ 18 h 39"/>
                  <a:gd name="T44" fmla="*/ 201 w 479"/>
                  <a:gd name="T45" fmla="*/ 18 h 39"/>
                  <a:gd name="T46" fmla="*/ 192 w 479"/>
                  <a:gd name="T47" fmla="*/ 18 h 39"/>
                  <a:gd name="T48" fmla="*/ 183 w 479"/>
                  <a:gd name="T49" fmla="*/ 17 h 39"/>
                  <a:gd name="T50" fmla="*/ 173 w 479"/>
                  <a:gd name="T51" fmla="*/ 17 h 39"/>
                  <a:gd name="T52" fmla="*/ 164 w 479"/>
                  <a:gd name="T53" fmla="*/ 17 h 39"/>
                  <a:gd name="T54" fmla="*/ 155 w 479"/>
                  <a:gd name="T55" fmla="*/ 16 h 39"/>
                  <a:gd name="T56" fmla="*/ 146 w 479"/>
                  <a:gd name="T57" fmla="*/ 16 h 39"/>
                  <a:gd name="T58" fmla="*/ 137 w 479"/>
                  <a:gd name="T59" fmla="*/ 15 h 39"/>
                  <a:gd name="T60" fmla="*/ 129 w 479"/>
                  <a:gd name="T61" fmla="*/ 15 h 39"/>
                  <a:gd name="T62" fmla="*/ 122 w 479"/>
                  <a:gd name="T63" fmla="*/ 15 h 39"/>
                  <a:gd name="T64" fmla="*/ 115 w 479"/>
                  <a:gd name="T65" fmla="*/ 15 h 39"/>
                  <a:gd name="T66" fmla="*/ 105 w 479"/>
                  <a:gd name="T67" fmla="*/ 15 h 39"/>
                  <a:gd name="T68" fmla="*/ 101 w 479"/>
                  <a:gd name="T69" fmla="*/ 15 h 39"/>
                  <a:gd name="T70" fmla="*/ 96 w 479"/>
                  <a:gd name="T71" fmla="*/ 14 h 39"/>
                  <a:gd name="T72" fmla="*/ 87 w 479"/>
                  <a:gd name="T73" fmla="*/ 14 h 39"/>
                  <a:gd name="T74" fmla="*/ 77 w 479"/>
                  <a:gd name="T75" fmla="*/ 14 h 39"/>
                  <a:gd name="T76" fmla="*/ 65 w 479"/>
                  <a:gd name="T77" fmla="*/ 13 h 39"/>
                  <a:gd name="T78" fmla="*/ 51 w 479"/>
                  <a:gd name="T79" fmla="*/ 13 h 39"/>
                  <a:gd name="T80" fmla="*/ 38 w 479"/>
                  <a:gd name="T81" fmla="*/ 12 h 39"/>
                  <a:gd name="T82" fmla="*/ 25 w 479"/>
                  <a:gd name="T83" fmla="*/ 11 h 39"/>
                  <a:gd name="T84" fmla="*/ 14 w 479"/>
                  <a:gd name="T85" fmla="*/ 10 h 39"/>
                  <a:gd name="T86" fmla="*/ 5 w 479"/>
                  <a:gd name="T87" fmla="*/ 9 h 39"/>
                  <a:gd name="T88" fmla="*/ 0 w 479"/>
                  <a:gd name="T89" fmla="*/ 7 h 39"/>
                  <a:gd name="T90" fmla="*/ 6 w 479"/>
                  <a:gd name="T91" fmla="*/ 2 h 39"/>
                  <a:gd name="T92" fmla="*/ 16 w 479"/>
                  <a:gd name="T93" fmla="*/ 1 h 39"/>
                  <a:gd name="T94" fmla="*/ 19 w 479"/>
                  <a:gd name="T95" fmla="*/ 1 h 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79" h="39">
                    <a:moveTo>
                      <a:pt x="38" y="1"/>
                    </a:moveTo>
                    <a:lnTo>
                      <a:pt x="38" y="0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3" y="0"/>
                    </a:lnTo>
                    <a:lnTo>
                      <a:pt x="59" y="0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1" y="0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10" y="0"/>
                    </a:lnTo>
                    <a:lnTo>
                      <a:pt x="116" y="0"/>
                    </a:lnTo>
                    <a:lnTo>
                      <a:pt x="121" y="1"/>
                    </a:lnTo>
                    <a:lnTo>
                      <a:pt x="129" y="1"/>
                    </a:lnTo>
                    <a:lnTo>
                      <a:pt x="135" y="1"/>
                    </a:lnTo>
                    <a:lnTo>
                      <a:pt x="140" y="1"/>
                    </a:lnTo>
                    <a:lnTo>
                      <a:pt x="148" y="1"/>
                    </a:lnTo>
                    <a:lnTo>
                      <a:pt x="155" y="1"/>
                    </a:lnTo>
                    <a:lnTo>
                      <a:pt x="161" y="3"/>
                    </a:lnTo>
                    <a:lnTo>
                      <a:pt x="169" y="3"/>
                    </a:lnTo>
                    <a:lnTo>
                      <a:pt x="176" y="3"/>
                    </a:lnTo>
                    <a:lnTo>
                      <a:pt x="182" y="3"/>
                    </a:lnTo>
                    <a:lnTo>
                      <a:pt x="192" y="3"/>
                    </a:lnTo>
                    <a:lnTo>
                      <a:pt x="197" y="3"/>
                    </a:lnTo>
                    <a:lnTo>
                      <a:pt x="203" y="3"/>
                    </a:lnTo>
                    <a:lnTo>
                      <a:pt x="211" y="3"/>
                    </a:lnTo>
                    <a:lnTo>
                      <a:pt x="218" y="5"/>
                    </a:lnTo>
                    <a:lnTo>
                      <a:pt x="224" y="5"/>
                    </a:lnTo>
                    <a:lnTo>
                      <a:pt x="232" y="5"/>
                    </a:lnTo>
                    <a:lnTo>
                      <a:pt x="237" y="5"/>
                    </a:lnTo>
                    <a:lnTo>
                      <a:pt x="243" y="7"/>
                    </a:lnTo>
                    <a:lnTo>
                      <a:pt x="251" y="7"/>
                    </a:lnTo>
                    <a:lnTo>
                      <a:pt x="256" y="7"/>
                    </a:lnTo>
                    <a:lnTo>
                      <a:pt x="262" y="7"/>
                    </a:lnTo>
                    <a:lnTo>
                      <a:pt x="270" y="7"/>
                    </a:lnTo>
                    <a:lnTo>
                      <a:pt x="273" y="7"/>
                    </a:lnTo>
                    <a:lnTo>
                      <a:pt x="281" y="9"/>
                    </a:lnTo>
                    <a:lnTo>
                      <a:pt x="285" y="9"/>
                    </a:lnTo>
                    <a:lnTo>
                      <a:pt x="292" y="9"/>
                    </a:lnTo>
                    <a:lnTo>
                      <a:pt x="296" y="9"/>
                    </a:lnTo>
                    <a:lnTo>
                      <a:pt x="302" y="9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17" y="11"/>
                    </a:lnTo>
                    <a:lnTo>
                      <a:pt x="325" y="11"/>
                    </a:lnTo>
                    <a:lnTo>
                      <a:pt x="328" y="11"/>
                    </a:lnTo>
                    <a:lnTo>
                      <a:pt x="334" y="13"/>
                    </a:lnTo>
                    <a:lnTo>
                      <a:pt x="336" y="13"/>
                    </a:lnTo>
                    <a:lnTo>
                      <a:pt x="338" y="13"/>
                    </a:lnTo>
                    <a:lnTo>
                      <a:pt x="479" y="11"/>
                    </a:lnTo>
                    <a:lnTo>
                      <a:pt x="473" y="39"/>
                    </a:lnTo>
                    <a:lnTo>
                      <a:pt x="471" y="38"/>
                    </a:lnTo>
                    <a:lnTo>
                      <a:pt x="469" y="38"/>
                    </a:lnTo>
                    <a:lnTo>
                      <a:pt x="465" y="38"/>
                    </a:lnTo>
                    <a:lnTo>
                      <a:pt x="462" y="38"/>
                    </a:lnTo>
                    <a:lnTo>
                      <a:pt x="454" y="38"/>
                    </a:lnTo>
                    <a:lnTo>
                      <a:pt x="448" y="38"/>
                    </a:lnTo>
                    <a:lnTo>
                      <a:pt x="439" y="38"/>
                    </a:lnTo>
                    <a:lnTo>
                      <a:pt x="431" y="38"/>
                    </a:lnTo>
                    <a:lnTo>
                      <a:pt x="427" y="36"/>
                    </a:lnTo>
                    <a:lnTo>
                      <a:pt x="422" y="36"/>
                    </a:lnTo>
                    <a:lnTo>
                      <a:pt x="416" y="36"/>
                    </a:lnTo>
                    <a:lnTo>
                      <a:pt x="412" y="36"/>
                    </a:lnTo>
                    <a:lnTo>
                      <a:pt x="406" y="36"/>
                    </a:lnTo>
                    <a:lnTo>
                      <a:pt x="401" y="36"/>
                    </a:lnTo>
                    <a:lnTo>
                      <a:pt x="395" y="36"/>
                    </a:lnTo>
                    <a:lnTo>
                      <a:pt x="389" y="36"/>
                    </a:lnTo>
                    <a:lnTo>
                      <a:pt x="384" y="36"/>
                    </a:lnTo>
                    <a:lnTo>
                      <a:pt x="376" y="36"/>
                    </a:lnTo>
                    <a:lnTo>
                      <a:pt x="370" y="34"/>
                    </a:lnTo>
                    <a:lnTo>
                      <a:pt x="366" y="34"/>
                    </a:lnTo>
                    <a:lnTo>
                      <a:pt x="359" y="34"/>
                    </a:lnTo>
                    <a:lnTo>
                      <a:pt x="353" y="34"/>
                    </a:lnTo>
                    <a:lnTo>
                      <a:pt x="346" y="34"/>
                    </a:lnTo>
                    <a:lnTo>
                      <a:pt x="342" y="34"/>
                    </a:lnTo>
                    <a:lnTo>
                      <a:pt x="334" y="34"/>
                    </a:lnTo>
                    <a:lnTo>
                      <a:pt x="328" y="34"/>
                    </a:lnTo>
                    <a:lnTo>
                      <a:pt x="321" y="32"/>
                    </a:lnTo>
                    <a:lnTo>
                      <a:pt x="315" y="32"/>
                    </a:lnTo>
                    <a:lnTo>
                      <a:pt x="309" y="32"/>
                    </a:lnTo>
                    <a:lnTo>
                      <a:pt x="304" y="32"/>
                    </a:lnTo>
                    <a:lnTo>
                      <a:pt x="296" y="32"/>
                    </a:lnTo>
                    <a:lnTo>
                      <a:pt x="292" y="32"/>
                    </a:lnTo>
                    <a:lnTo>
                      <a:pt x="285" y="30"/>
                    </a:lnTo>
                    <a:lnTo>
                      <a:pt x="279" y="30"/>
                    </a:lnTo>
                    <a:lnTo>
                      <a:pt x="273" y="30"/>
                    </a:lnTo>
                    <a:lnTo>
                      <a:pt x="268" y="30"/>
                    </a:lnTo>
                    <a:lnTo>
                      <a:pt x="264" y="30"/>
                    </a:lnTo>
                    <a:lnTo>
                      <a:pt x="258" y="30"/>
                    </a:lnTo>
                    <a:lnTo>
                      <a:pt x="252" y="30"/>
                    </a:lnTo>
                    <a:lnTo>
                      <a:pt x="249" y="30"/>
                    </a:lnTo>
                    <a:lnTo>
                      <a:pt x="243" y="30"/>
                    </a:lnTo>
                    <a:lnTo>
                      <a:pt x="237" y="30"/>
                    </a:lnTo>
                    <a:lnTo>
                      <a:pt x="233" y="30"/>
                    </a:lnTo>
                    <a:lnTo>
                      <a:pt x="230" y="30"/>
                    </a:lnTo>
                    <a:lnTo>
                      <a:pt x="222" y="30"/>
                    </a:lnTo>
                    <a:lnTo>
                      <a:pt x="214" y="30"/>
                    </a:lnTo>
                    <a:lnTo>
                      <a:pt x="209" y="30"/>
                    </a:lnTo>
                    <a:lnTo>
                      <a:pt x="205" y="30"/>
                    </a:lnTo>
                    <a:lnTo>
                      <a:pt x="201" y="30"/>
                    </a:lnTo>
                    <a:lnTo>
                      <a:pt x="197" y="28"/>
                    </a:lnTo>
                    <a:lnTo>
                      <a:pt x="193" y="28"/>
                    </a:lnTo>
                    <a:lnTo>
                      <a:pt x="192" y="28"/>
                    </a:lnTo>
                    <a:lnTo>
                      <a:pt x="186" y="28"/>
                    </a:lnTo>
                    <a:lnTo>
                      <a:pt x="180" y="28"/>
                    </a:lnTo>
                    <a:lnTo>
                      <a:pt x="174" y="28"/>
                    </a:lnTo>
                    <a:lnTo>
                      <a:pt x="169" y="28"/>
                    </a:lnTo>
                    <a:lnTo>
                      <a:pt x="161" y="28"/>
                    </a:lnTo>
                    <a:lnTo>
                      <a:pt x="154" y="28"/>
                    </a:lnTo>
                    <a:lnTo>
                      <a:pt x="146" y="28"/>
                    </a:lnTo>
                    <a:lnTo>
                      <a:pt x="136" y="26"/>
                    </a:lnTo>
                    <a:lnTo>
                      <a:pt x="129" y="26"/>
                    </a:lnTo>
                    <a:lnTo>
                      <a:pt x="119" y="26"/>
                    </a:lnTo>
                    <a:lnTo>
                      <a:pt x="110" y="26"/>
                    </a:lnTo>
                    <a:lnTo>
                      <a:pt x="102" y="26"/>
                    </a:lnTo>
                    <a:lnTo>
                      <a:pt x="93" y="26"/>
                    </a:lnTo>
                    <a:lnTo>
                      <a:pt x="83" y="26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9" y="24"/>
                    </a:lnTo>
                    <a:lnTo>
                      <a:pt x="49" y="22"/>
                    </a:lnTo>
                    <a:lnTo>
                      <a:pt x="41" y="22"/>
                    </a:lnTo>
                    <a:lnTo>
                      <a:pt x="34" y="20"/>
                    </a:lnTo>
                    <a:lnTo>
                      <a:pt x="28" y="20"/>
                    </a:lnTo>
                    <a:lnTo>
                      <a:pt x="20" y="19"/>
                    </a:lnTo>
                    <a:lnTo>
                      <a:pt x="15" y="19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5" y="5"/>
                    </a:lnTo>
                    <a:lnTo>
                      <a:pt x="11" y="3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2" y="1"/>
                    </a:lnTo>
                    <a:lnTo>
                      <a:pt x="36" y="1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3" name="Freeform 39">
                <a:extLst>
                  <a:ext uri="{FF2B5EF4-FFF2-40B4-BE49-F238E27FC236}">
                    <a16:creationId xmlns:a16="http://schemas.microsoft.com/office/drawing/2014/main" id="{588C60A2-1688-6443-BC74-2F327232F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2192"/>
                <a:ext cx="85" cy="21"/>
              </a:xfrm>
              <a:custGeom>
                <a:avLst/>
                <a:gdLst>
                  <a:gd name="T0" fmla="*/ 0 w 169"/>
                  <a:gd name="T1" fmla="*/ 7 h 42"/>
                  <a:gd name="T2" fmla="*/ 2 w 169"/>
                  <a:gd name="T3" fmla="*/ 7 h 42"/>
                  <a:gd name="T4" fmla="*/ 5 w 169"/>
                  <a:gd name="T5" fmla="*/ 6 h 42"/>
                  <a:gd name="T6" fmla="*/ 7 w 169"/>
                  <a:gd name="T7" fmla="*/ 6 h 42"/>
                  <a:gd name="T8" fmla="*/ 10 w 169"/>
                  <a:gd name="T9" fmla="*/ 6 h 42"/>
                  <a:gd name="T10" fmla="*/ 12 w 169"/>
                  <a:gd name="T11" fmla="*/ 5 h 42"/>
                  <a:gd name="T12" fmla="*/ 15 w 169"/>
                  <a:gd name="T13" fmla="*/ 5 h 42"/>
                  <a:gd name="T14" fmla="*/ 17 w 169"/>
                  <a:gd name="T15" fmla="*/ 5 h 42"/>
                  <a:gd name="T16" fmla="*/ 21 w 169"/>
                  <a:gd name="T17" fmla="*/ 4 h 42"/>
                  <a:gd name="T18" fmla="*/ 24 w 169"/>
                  <a:gd name="T19" fmla="*/ 4 h 42"/>
                  <a:gd name="T20" fmla="*/ 28 w 169"/>
                  <a:gd name="T21" fmla="*/ 4 h 42"/>
                  <a:gd name="T22" fmla="*/ 31 w 169"/>
                  <a:gd name="T23" fmla="*/ 4 h 42"/>
                  <a:gd name="T24" fmla="*/ 34 w 169"/>
                  <a:gd name="T25" fmla="*/ 4 h 42"/>
                  <a:gd name="T26" fmla="*/ 38 w 169"/>
                  <a:gd name="T27" fmla="*/ 3 h 42"/>
                  <a:gd name="T28" fmla="*/ 42 w 169"/>
                  <a:gd name="T29" fmla="*/ 3 h 42"/>
                  <a:gd name="T30" fmla="*/ 45 w 169"/>
                  <a:gd name="T31" fmla="*/ 3 h 42"/>
                  <a:gd name="T32" fmla="*/ 49 w 169"/>
                  <a:gd name="T33" fmla="*/ 2 h 42"/>
                  <a:gd name="T34" fmla="*/ 51 w 169"/>
                  <a:gd name="T35" fmla="*/ 2 h 42"/>
                  <a:gd name="T36" fmla="*/ 55 w 169"/>
                  <a:gd name="T37" fmla="*/ 2 h 42"/>
                  <a:gd name="T38" fmla="*/ 58 w 169"/>
                  <a:gd name="T39" fmla="*/ 1 h 42"/>
                  <a:gd name="T40" fmla="*/ 62 w 169"/>
                  <a:gd name="T41" fmla="*/ 1 h 42"/>
                  <a:gd name="T42" fmla="*/ 65 w 169"/>
                  <a:gd name="T43" fmla="*/ 1 h 42"/>
                  <a:gd name="T44" fmla="*/ 68 w 169"/>
                  <a:gd name="T45" fmla="*/ 1 h 42"/>
                  <a:gd name="T46" fmla="*/ 70 w 169"/>
                  <a:gd name="T47" fmla="*/ 0 h 42"/>
                  <a:gd name="T48" fmla="*/ 72 w 169"/>
                  <a:gd name="T49" fmla="*/ 0 h 42"/>
                  <a:gd name="T50" fmla="*/ 73 w 169"/>
                  <a:gd name="T51" fmla="*/ 0 h 42"/>
                  <a:gd name="T52" fmla="*/ 76 w 169"/>
                  <a:gd name="T53" fmla="*/ 0 h 42"/>
                  <a:gd name="T54" fmla="*/ 78 w 169"/>
                  <a:gd name="T55" fmla="*/ 0 h 42"/>
                  <a:gd name="T56" fmla="*/ 79 w 169"/>
                  <a:gd name="T57" fmla="*/ 0 h 42"/>
                  <a:gd name="T58" fmla="*/ 85 w 169"/>
                  <a:gd name="T59" fmla="*/ 12 h 42"/>
                  <a:gd name="T60" fmla="*/ 1 w 169"/>
                  <a:gd name="T61" fmla="*/ 21 h 42"/>
                  <a:gd name="T62" fmla="*/ 0 w 169"/>
                  <a:gd name="T63" fmla="*/ 7 h 42"/>
                  <a:gd name="T64" fmla="*/ 0 w 169"/>
                  <a:gd name="T65" fmla="*/ 7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9" h="42">
                    <a:moveTo>
                      <a:pt x="0" y="13"/>
                    </a:moveTo>
                    <a:lnTo>
                      <a:pt x="4" y="13"/>
                    </a:lnTo>
                    <a:lnTo>
                      <a:pt x="9" y="11"/>
                    </a:lnTo>
                    <a:lnTo>
                      <a:pt x="13" y="11"/>
                    </a:lnTo>
                    <a:lnTo>
                      <a:pt x="19" y="11"/>
                    </a:lnTo>
                    <a:lnTo>
                      <a:pt x="23" y="9"/>
                    </a:lnTo>
                    <a:lnTo>
                      <a:pt x="30" y="9"/>
                    </a:lnTo>
                    <a:lnTo>
                      <a:pt x="34" y="9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5" y="7"/>
                    </a:lnTo>
                    <a:lnTo>
                      <a:pt x="61" y="7"/>
                    </a:lnTo>
                    <a:lnTo>
                      <a:pt x="68" y="7"/>
                    </a:lnTo>
                    <a:lnTo>
                      <a:pt x="76" y="5"/>
                    </a:lnTo>
                    <a:lnTo>
                      <a:pt x="83" y="5"/>
                    </a:lnTo>
                    <a:lnTo>
                      <a:pt x="89" y="5"/>
                    </a:lnTo>
                    <a:lnTo>
                      <a:pt x="97" y="4"/>
                    </a:lnTo>
                    <a:lnTo>
                      <a:pt x="102" y="4"/>
                    </a:lnTo>
                    <a:lnTo>
                      <a:pt x="110" y="4"/>
                    </a:lnTo>
                    <a:lnTo>
                      <a:pt x="116" y="2"/>
                    </a:lnTo>
                    <a:lnTo>
                      <a:pt x="123" y="2"/>
                    </a:lnTo>
                    <a:lnTo>
                      <a:pt x="129" y="2"/>
                    </a:lnTo>
                    <a:lnTo>
                      <a:pt x="135" y="2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58" y="0"/>
                    </a:lnTo>
                    <a:lnTo>
                      <a:pt x="169" y="24"/>
                    </a:lnTo>
                    <a:lnTo>
                      <a:pt x="2" y="4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4" name="Freeform 40">
                <a:extLst>
                  <a:ext uri="{FF2B5EF4-FFF2-40B4-BE49-F238E27FC236}">
                    <a16:creationId xmlns:a16="http://schemas.microsoft.com/office/drawing/2014/main" id="{BD1257E0-4EED-0542-9130-B5A4042DD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2151"/>
                <a:ext cx="188" cy="21"/>
              </a:xfrm>
              <a:custGeom>
                <a:avLst/>
                <a:gdLst>
                  <a:gd name="T0" fmla="*/ 5 w 376"/>
                  <a:gd name="T1" fmla="*/ 3 h 42"/>
                  <a:gd name="T2" fmla="*/ 9 w 376"/>
                  <a:gd name="T3" fmla="*/ 2 h 42"/>
                  <a:gd name="T4" fmla="*/ 13 w 376"/>
                  <a:gd name="T5" fmla="*/ 2 h 42"/>
                  <a:gd name="T6" fmla="*/ 18 w 376"/>
                  <a:gd name="T7" fmla="*/ 2 h 42"/>
                  <a:gd name="T8" fmla="*/ 24 w 376"/>
                  <a:gd name="T9" fmla="*/ 2 h 42"/>
                  <a:gd name="T10" fmla="*/ 31 w 376"/>
                  <a:gd name="T11" fmla="*/ 1 h 42"/>
                  <a:gd name="T12" fmla="*/ 39 w 376"/>
                  <a:gd name="T13" fmla="*/ 1 h 42"/>
                  <a:gd name="T14" fmla="*/ 47 w 376"/>
                  <a:gd name="T15" fmla="*/ 1 h 42"/>
                  <a:gd name="T16" fmla="*/ 55 w 376"/>
                  <a:gd name="T17" fmla="*/ 1 h 42"/>
                  <a:gd name="T18" fmla="*/ 63 w 376"/>
                  <a:gd name="T19" fmla="*/ 0 h 42"/>
                  <a:gd name="T20" fmla="*/ 73 w 376"/>
                  <a:gd name="T21" fmla="*/ 0 h 42"/>
                  <a:gd name="T22" fmla="*/ 81 w 376"/>
                  <a:gd name="T23" fmla="*/ 0 h 42"/>
                  <a:gd name="T24" fmla="*/ 89 w 376"/>
                  <a:gd name="T25" fmla="*/ 0 h 42"/>
                  <a:gd name="T26" fmla="*/ 96 w 376"/>
                  <a:gd name="T27" fmla="*/ 0 h 42"/>
                  <a:gd name="T28" fmla="*/ 104 w 376"/>
                  <a:gd name="T29" fmla="*/ 1 h 42"/>
                  <a:gd name="T30" fmla="*/ 111 w 376"/>
                  <a:gd name="T31" fmla="*/ 1 h 42"/>
                  <a:gd name="T32" fmla="*/ 117 w 376"/>
                  <a:gd name="T33" fmla="*/ 2 h 42"/>
                  <a:gd name="T34" fmla="*/ 124 w 376"/>
                  <a:gd name="T35" fmla="*/ 2 h 42"/>
                  <a:gd name="T36" fmla="*/ 130 w 376"/>
                  <a:gd name="T37" fmla="*/ 3 h 42"/>
                  <a:gd name="T38" fmla="*/ 137 w 376"/>
                  <a:gd name="T39" fmla="*/ 4 h 42"/>
                  <a:gd name="T40" fmla="*/ 144 w 376"/>
                  <a:gd name="T41" fmla="*/ 5 h 42"/>
                  <a:gd name="T42" fmla="*/ 150 w 376"/>
                  <a:gd name="T43" fmla="*/ 6 h 42"/>
                  <a:gd name="T44" fmla="*/ 156 w 376"/>
                  <a:gd name="T45" fmla="*/ 7 h 42"/>
                  <a:gd name="T46" fmla="*/ 163 w 376"/>
                  <a:gd name="T47" fmla="*/ 8 h 42"/>
                  <a:gd name="T48" fmla="*/ 168 w 376"/>
                  <a:gd name="T49" fmla="*/ 9 h 42"/>
                  <a:gd name="T50" fmla="*/ 172 w 376"/>
                  <a:gd name="T51" fmla="*/ 9 h 42"/>
                  <a:gd name="T52" fmla="*/ 177 w 376"/>
                  <a:gd name="T53" fmla="*/ 10 h 42"/>
                  <a:gd name="T54" fmla="*/ 183 w 376"/>
                  <a:gd name="T55" fmla="*/ 11 h 42"/>
                  <a:gd name="T56" fmla="*/ 187 w 376"/>
                  <a:gd name="T57" fmla="*/ 12 h 42"/>
                  <a:gd name="T58" fmla="*/ 188 w 376"/>
                  <a:gd name="T59" fmla="*/ 21 h 42"/>
                  <a:gd name="T60" fmla="*/ 186 w 376"/>
                  <a:gd name="T61" fmla="*/ 20 h 42"/>
                  <a:gd name="T62" fmla="*/ 179 w 376"/>
                  <a:gd name="T63" fmla="*/ 19 h 42"/>
                  <a:gd name="T64" fmla="*/ 174 w 376"/>
                  <a:gd name="T65" fmla="*/ 18 h 42"/>
                  <a:gd name="T66" fmla="*/ 169 w 376"/>
                  <a:gd name="T67" fmla="*/ 17 h 42"/>
                  <a:gd name="T68" fmla="*/ 162 w 376"/>
                  <a:gd name="T69" fmla="*/ 16 h 42"/>
                  <a:gd name="T70" fmla="*/ 156 w 376"/>
                  <a:gd name="T71" fmla="*/ 15 h 42"/>
                  <a:gd name="T72" fmla="*/ 149 w 376"/>
                  <a:gd name="T73" fmla="*/ 14 h 42"/>
                  <a:gd name="T74" fmla="*/ 141 w 376"/>
                  <a:gd name="T75" fmla="*/ 13 h 42"/>
                  <a:gd name="T76" fmla="*/ 133 w 376"/>
                  <a:gd name="T77" fmla="*/ 12 h 42"/>
                  <a:gd name="T78" fmla="*/ 126 w 376"/>
                  <a:gd name="T79" fmla="*/ 11 h 42"/>
                  <a:gd name="T80" fmla="*/ 118 w 376"/>
                  <a:gd name="T81" fmla="*/ 10 h 42"/>
                  <a:gd name="T82" fmla="*/ 110 w 376"/>
                  <a:gd name="T83" fmla="*/ 10 h 42"/>
                  <a:gd name="T84" fmla="*/ 102 w 376"/>
                  <a:gd name="T85" fmla="*/ 10 h 42"/>
                  <a:gd name="T86" fmla="*/ 95 w 376"/>
                  <a:gd name="T87" fmla="*/ 10 h 42"/>
                  <a:gd name="T88" fmla="*/ 87 w 376"/>
                  <a:gd name="T89" fmla="*/ 10 h 42"/>
                  <a:gd name="T90" fmla="*/ 79 w 376"/>
                  <a:gd name="T91" fmla="*/ 10 h 42"/>
                  <a:gd name="T92" fmla="*/ 71 w 376"/>
                  <a:gd name="T93" fmla="*/ 10 h 42"/>
                  <a:gd name="T94" fmla="*/ 63 w 376"/>
                  <a:gd name="T95" fmla="*/ 10 h 42"/>
                  <a:gd name="T96" fmla="*/ 54 w 376"/>
                  <a:gd name="T97" fmla="*/ 10 h 42"/>
                  <a:gd name="T98" fmla="*/ 47 w 376"/>
                  <a:gd name="T99" fmla="*/ 11 h 42"/>
                  <a:gd name="T100" fmla="*/ 39 w 376"/>
                  <a:gd name="T101" fmla="*/ 11 h 42"/>
                  <a:gd name="T102" fmla="*/ 33 w 376"/>
                  <a:gd name="T103" fmla="*/ 11 h 42"/>
                  <a:gd name="T104" fmla="*/ 25 w 376"/>
                  <a:gd name="T105" fmla="*/ 11 h 42"/>
                  <a:gd name="T106" fmla="*/ 19 w 376"/>
                  <a:gd name="T107" fmla="*/ 12 h 42"/>
                  <a:gd name="T108" fmla="*/ 14 w 376"/>
                  <a:gd name="T109" fmla="*/ 12 h 42"/>
                  <a:gd name="T110" fmla="*/ 9 w 376"/>
                  <a:gd name="T111" fmla="*/ 12 h 42"/>
                  <a:gd name="T112" fmla="*/ 2 w 376"/>
                  <a:gd name="T113" fmla="*/ 12 h 42"/>
                  <a:gd name="T114" fmla="*/ 0 w 376"/>
                  <a:gd name="T115" fmla="*/ 13 h 42"/>
                  <a:gd name="T116" fmla="*/ 5 w 376"/>
                  <a:gd name="T117" fmla="*/ 3 h 4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76" h="42">
                    <a:moveTo>
                      <a:pt x="10" y="6"/>
                    </a:moveTo>
                    <a:lnTo>
                      <a:pt x="10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21" y="4"/>
                    </a:lnTo>
                    <a:lnTo>
                      <a:pt x="25" y="4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2"/>
                    </a:lnTo>
                    <a:lnTo>
                      <a:pt x="70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93" y="2"/>
                    </a:lnTo>
                    <a:lnTo>
                      <a:pt x="103" y="2"/>
                    </a:lnTo>
                    <a:lnTo>
                      <a:pt x="110" y="2"/>
                    </a:lnTo>
                    <a:lnTo>
                      <a:pt x="118" y="2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5" y="0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169" y="0"/>
                    </a:lnTo>
                    <a:lnTo>
                      <a:pt x="177" y="0"/>
                    </a:lnTo>
                    <a:lnTo>
                      <a:pt x="184" y="0"/>
                    </a:lnTo>
                    <a:lnTo>
                      <a:pt x="192" y="0"/>
                    </a:lnTo>
                    <a:lnTo>
                      <a:pt x="200" y="2"/>
                    </a:lnTo>
                    <a:lnTo>
                      <a:pt x="207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26" y="2"/>
                    </a:lnTo>
                    <a:lnTo>
                      <a:pt x="234" y="4"/>
                    </a:lnTo>
                    <a:lnTo>
                      <a:pt x="240" y="4"/>
                    </a:lnTo>
                    <a:lnTo>
                      <a:pt x="247" y="4"/>
                    </a:lnTo>
                    <a:lnTo>
                      <a:pt x="253" y="6"/>
                    </a:lnTo>
                    <a:lnTo>
                      <a:pt x="259" y="6"/>
                    </a:lnTo>
                    <a:lnTo>
                      <a:pt x="266" y="8"/>
                    </a:lnTo>
                    <a:lnTo>
                      <a:pt x="274" y="8"/>
                    </a:lnTo>
                    <a:lnTo>
                      <a:pt x="279" y="8"/>
                    </a:lnTo>
                    <a:lnTo>
                      <a:pt x="287" y="9"/>
                    </a:lnTo>
                    <a:lnTo>
                      <a:pt x="293" y="9"/>
                    </a:lnTo>
                    <a:lnTo>
                      <a:pt x="299" y="11"/>
                    </a:lnTo>
                    <a:lnTo>
                      <a:pt x="306" y="11"/>
                    </a:lnTo>
                    <a:lnTo>
                      <a:pt x="312" y="13"/>
                    </a:lnTo>
                    <a:lnTo>
                      <a:pt x="319" y="15"/>
                    </a:lnTo>
                    <a:lnTo>
                      <a:pt x="325" y="15"/>
                    </a:lnTo>
                    <a:lnTo>
                      <a:pt x="329" y="15"/>
                    </a:lnTo>
                    <a:lnTo>
                      <a:pt x="335" y="17"/>
                    </a:lnTo>
                    <a:lnTo>
                      <a:pt x="340" y="17"/>
                    </a:lnTo>
                    <a:lnTo>
                      <a:pt x="344" y="17"/>
                    </a:lnTo>
                    <a:lnTo>
                      <a:pt x="350" y="19"/>
                    </a:lnTo>
                    <a:lnTo>
                      <a:pt x="354" y="19"/>
                    </a:lnTo>
                    <a:lnTo>
                      <a:pt x="359" y="21"/>
                    </a:lnTo>
                    <a:lnTo>
                      <a:pt x="365" y="21"/>
                    </a:lnTo>
                    <a:lnTo>
                      <a:pt x="371" y="23"/>
                    </a:lnTo>
                    <a:lnTo>
                      <a:pt x="373" y="23"/>
                    </a:lnTo>
                    <a:lnTo>
                      <a:pt x="375" y="25"/>
                    </a:lnTo>
                    <a:lnTo>
                      <a:pt x="376" y="42"/>
                    </a:lnTo>
                    <a:lnTo>
                      <a:pt x="375" y="42"/>
                    </a:lnTo>
                    <a:lnTo>
                      <a:pt x="371" y="40"/>
                    </a:lnTo>
                    <a:lnTo>
                      <a:pt x="365" y="38"/>
                    </a:lnTo>
                    <a:lnTo>
                      <a:pt x="357" y="38"/>
                    </a:lnTo>
                    <a:lnTo>
                      <a:pt x="352" y="36"/>
                    </a:lnTo>
                    <a:lnTo>
                      <a:pt x="348" y="36"/>
                    </a:lnTo>
                    <a:lnTo>
                      <a:pt x="342" y="34"/>
                    </a:lnTo>
                    <a:lnTo>
                      <a:pt x="337" y="34"/>
                    </a:lnTo>
                    <a:lnTo>
                      <a:pt x="329" y="32"/>
                    </a:lnTo>
                    <a:lnTo>
                      <a:pt x="323" y="32"/>
                    </a:lnTo>
                    <a:lnTo>
                      <a:pt x="318" y="30"/>
                    </a:lnTo>
                    <a:lnTo>
                      <a:pt x="312" y="30"/>
                    </a:lnTo>
                    <a:lnTo>
                      <a:pt x="304" y="28"/>
                    </a:lnTo>
                    <a:lnTo>
                      <a:pt x="297" y="28"/>
                    </a:lnTo>
                    <a:lnTo>
                      <a:pt x="289" y="27"/>
                    </a:lnTo>
                    <a:lnTo>
                      <a:pt x="281" y="25"/>
                    </a:lnTo>
                    <a:lnTo>
                      <a:pt x="274" y="23"/>
                    </a:lnTo>
                    <a:lnTo>
                      <a:pt x="266" y="23"/>
                    </a:lnTo>
                    <a:lnTo>
                      <a:pt x="259" y="21"/>
                    </a:lnTo>
                    <a:lnTo>
                      <a:pt x="251" y="21"/>
                    </a:lnTo>
                    <a:lnTo>
                      <a:pt x="243" y="21"/>
                    </a:lnTo>
                    <a:lnTo>
                      <a:pt x="236" y="19"/>
                    </a:lnTo>
                    <a:lnTo>
                      <a:pt x="226" y="19"/>
                    </a:lnTo>
                    <a:lnTo>
                      <a:pt x="219" y="19"/>
                    </a:lnTo>
                    <a:lnTo>
                      <a:pt x="211" y="19"/>
                    </a:lnTo>
                    <a:lnTo>
                      <a:pt x="203" y="19"/>
                    </a:lnTo>
                    <a:lnTo>
                      <a:pt x="196" y="19"/>
                    </a:lnTo>
                    <a:lnTo>
                      <a:pt x="190" y="19"/>
                    </a:lnTo>
                    <a:lnTo>
                      <a:pt x="181" y="19"/>
                    </a:lnTo>
                    <a:lnTo>
                      <a:pt x="173" y="19"/>
                    </a:lnTo>
                    <a:lnTo>
                      <a:pt x="165" y="19"/>
                    </a:lnTo>
                    <a:lnTo>
                      <a:pt x="158" y="19"/>
                    </a:lnTo>
                    <a:lnTo>
                      <a:pt x="148" y="19"/>
                    </a:lnTo>
                    <a:lnTo>
                      <a:pt x="141" y="19"/>
                    </a:lnTo>
                    <a:lnTo>
                      <a:pt x="133" y="19"/>
                    </a:lnTo>
                    <a:lnTo>
                      <a:pt x="126" y="19"/>
                    </a:lnTo>
                    <a:lnTo>
                      <a:pt x="116" y="19"/>
                    </a:lnTo>
                    <a:lnTo>
                      <a:pt x="108" y="19"/>
                    </a:lnTo>
                    <a:lnTo>
                      <a:pt x="101" y="19"/>
                    </a:lnTo>
                    <a:lnTo>
                      <a:pt x="93" y="21"/>
                    </a:lnTo>
                    <a:lnTo>
                      <a:pt x="86" y="21"/>
                    </a:lnTo>
                    <a:lnTo>
                      <a:pt x="78" y="21"/>
                    </a:lnTo>
                    <a:lnTo>
                      <a:pt x="70" y="21"/>
                    </a:lnTo>
                    <a:lnTo>
                      <a:pt x="65" y="21"/>
                    </a:lnTo>
                    <a:lnTo>
                      <a:pt x="57" y="21"/>
                    </a:lnTo>
                    <a:lnTo>
                      <a:pt x="49" y="21"/>
                    </a:lnTo>
                    <a:lnTo>
                      <a:pt x="42" y="21"/>
                    </a:lnTo>
                    <a:lnTo>
                      <a:pt x="38" y="23"/>
                    </a:lnTo>
                    <a:lnTo>
                      <a:pt x="30" y="23"/>
                    </a:lnTo>
                    <a:lnTo>
                      <a:pt x="27" y="23"/>
                    </a:lnTo>
                    <a:lnTo>
                      <a:pt x="21" y="23"/>
                    </a:lnTo>
                    <a:lnTo>
                      <a:pt x="17" y="23"/>
                    </a:lnTo>
                    <a:lnTo>
                      <a:pt x="10" y="23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5" name="Freeform 41">
                <a:extLst>
                  <a:ext uri="{FF2B5EF4-FFF2-40B4-BE49-F238E27FC236}">
                    <a16:creationId xmlns:a16="http://schemas.microsoft.com/office/drawing/2014/main" id="{611F9B2C-6667-604A-A107-A7FFD9672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2211"/>
                <a:ext cx="128" cy="21"/>
              </a:xfrm>
              <a:custGeom>
                <a:avLst/>
                <a:gdLst>
                  <a:gd name="T0" fmla="*/ 0 w 257"/>
                  <a:gd name="T1" fmla="*/ 11 h 42"/>
                  <a:gd name="T2" fmla="*/ 3 w 257"/>
                  <a:gd name="T3" fmla="*/ 10 h 42"/>
                  <a:gd name="T4" fmla="*/ 8 w 257"/>
                  <a:gd name="T5" fmla="*/ 10 h 42"/>
                  <a:gd name="T6" fmla="*/ 16 w 257"/>
                  <a:gd name="T7" fmla="*/ 9 h 42"/>
                  <a:gd name="T8" fmla="*/ 23 w 257"/>
                  <a:gd name="T9" fmla="*/ 8 h 42"/>
                  <a:gd name="T10" fmla="*/ 27 w 257"/>
                  <a:gd name="T11" fmla="*/ 7 h 42"/>
                  <a:gd name="T12" fmla="*/ 33 w 257"/>
                  <a:gd name="T13" fmla="*/ 7 h 42"/>
                  <a:gd name="T14" fmla="*/ 38 w 257"/>
                  <a:gd name="T15" fmla="*/ 7 h 42"/>
                  <a:gd name="T16" fmla="*/ 44 w 257"/>
                  <a:gd name="T17" fmla="*/ 6 h 42"/>
                  <a:gd name="T18" fmla="*/ 49 w 257"/>
                  <a:gd name="T19" fmla="*/ 6 h 42"/>
                  <a:gd name="T20" fmla="*/ 55 w 257"/>
                  <a:gd name="T21" fmla="*/ 5 h 42"/>
                  <a:gd name="T22" fmla="*/ 62 w 257"/>
                  <a:gd name="T23" fmla="*/ 5 h 42"/>
                  <a:gd name="T24" fmla="*/ 67 w 257"/>
                  <a:gd name="T25" fmla="*/ 5 h 42"/>
                  <a:gd name="T26" fmla="*/ 73 w 257"/>
                  <a:gd name="T27" fmla="*/ 4 h 42"/>
                  <a:gd name="T28" fmla="*/ 78 w 257"/>
                  <a:gd name="T29" fmla="*/ 3 h 42"/>
                  <a:gd name="T30" fmla="*/ 83 w 257"/>
                  <a:gd name="T31" fmla="*/ 3 h 42"/>
                  <a:gd name="T32" fmla="*/ 89 w 257"/>
                  <a:gd name="T33" fmla="*/ 2 h 42"/>
                  <a:gd name="T34" fmla="*/ 95 w 257"/>
                  <a:gd name="T35" fmla="*/ 2 h 42"/>
                  <a:gd name="T36" fmla="*/ 100 w 257"/>
                  <a:gd name="T37" fmla="*/ 1 h 42"/>
                  <a:gd name="T38" fmla="*/ 104 w 257"/>
                  <a:gd name="T39" fmla="*/ 1 h 42"/>
                  <a:gd name="T40" fmla="*/ 110 w 257"/>
                  <a:gd name="T41" fmla="*/ 1 h 42"/>
                  <a:gd name="T42" fmla="*/ 118 w 257"/>
                  <a:gd name="T43" fmla="*/ 0 h 42"/>
                  <a:gd name="T44" fmla="*/ 123 w 257"/>
                  <a:gd name="T45" fmla="*/ 0 h 42"/>
                  <a:gd name="T46" fmla="*/ 125 w 257"/>
                  <a:gd name="T47" fmla="*/ 0 h 42"/>
                  <a:gd name="T48" fmla="*/ 127 w 257"/>
                  <a:gd name="T49" fmla="*/ 1 h 42"/>
                  <a:gd name="T50" fmla="*/ 127 w 257"/>
                  <a:gd name="T51" fmla="*/ 7 h 42"/>
                  <a:gd name="T52" fmla="*/ 124 w 257"/>
                  <a:gd name="T53" fmla="*/ 10 h 42"/>
                  <a:gd name="T54" fmla="*/ 121 w 257"/>
                  <a:gd name="T55" fmla="*/ 10 h 42"/>
                  <a:gd name="T56" fmla="*/ 115 w 257"/>
                  <a:gd name="T57" fmla="*/ 10 h 42"/>
                  <a:gd name="T58" fmla="*/ 108 w 257"/>
                  <a:gd name="T59" fmla="*/ 11 h 42"/>
                  <a:gd name="T60" fmla="*/ 102 w 257"/>
                  <a:gd name="T61" fmla="*/ 12 h 42"/>
                  <a:gd name="T62" fmla="*/ 97 w 257"/>
                  <a:gd name="T63" fmla="*/ 12 h 42"/>
                  <a:gd name="T64" fmla="*/ 92 w 257"/>
                  <a:gd name="T65" fmla="*/ 12 h 42"/>
                  <a:gd name="T66" fmla="*/ 86 w 257"/>
                  <a:gd name="T67" fmla="*/ 12 h 42"/>
                  <a:gd name="T68" fmla="*/ 81 w 257"/>
                  <a:gd name="T69" fmla="*/ 12 h 42"/>
                  <a:gd name="T70" fmla="*/ 75 w 257"/>
                  <a:gd name="T71" fmla="*/ 13 h 42"/>
                  <a:gd name="T72" fmla="*/ 69 w 257"/>
                  <a:gd name="T73" fmla="*/ 14 h 42"/>
                  <a:gd name="T74" fmla="*/ 64 w 257"/>
                  <a:gd name="T75" fmla="*/ 15 h 42"/>
                  <a:gd name="T76" fmla="*/ 59 w 257"/>
                  <a:gd name="T77" fmla="*/ 15 h 42"/>
                  <a:gd name="T78" fmla="*/ 53 w 257"/>
                  <a:gd name="T79" fmla="*/ 16 h 42"/>
                  <a:gd name="T80" fmla="*/ 47 w 257"/>
                  <a:gd name="T81" fmla="*/ 16 h 42"/>
                  <a:gd name="T82" fmla="*/ 42 w 257"/>
                  <a:gd name="T83" fmla="*/ 16 h 42"/>
                  <a:gd name="T84" fmla="*/ 37 w 257"/>
                  <a:gd name="T85" fmla="*/ 17 h 42"/>
                  <a:gd name="T86" fmla="*/ 31 w 257"/>
                  <a:gd name="T87" fmla="*/ 17 h 42"/>
                  <a:gd name="T88" fmla="*/ 24 w 257"/>
                  <a:gd name="T89" fmla="*/ 18 h 42"/>
                  <a:gd name="T90" fmla="*/ 16 w 257"/>
                  <a:gd name="T91" fmla="*/ 19 h 42"/>
                  <a:gd name="T92" fmla="*/ 8 w 257"/>
                  <a:gd name="T93" fmla="*/ 20 h 42"/>
                  <a:gd name="T94" fmla="*/ 2 w 257"/>
                  <a:gd name="T95" fmla="*/ 21 h 42"/>
                  <a:gd name="T96" fmla="*/ 0 w 257"/>
                  <a:gd name="T97" fmla="*/ 12 h 4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57" h="42">
                    <a:moveTo>
                      <a:pt x="0" y="23"/>
                    </a:moveTo>
                    <a:lnTo>
                      <a:pt x="0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13" y="19"/>
                    </a:lnTo>
                    <a:lnTo>
                      <a:pt x="17" y="19"/>
                    </a:lnTo>
                    <a:lnTo>
                      <a:pt x="25" y="17"/>
                    </a:lnTo>
                    <a:lnTo>
                      <a:pt x="32" y="17"/>
                    </a:lnTo>
                    <a:lnTo>
                      <a:pt x="42" y="17"/>
                    </a:lnTo>
                    <a:lnTo>
                      <a:pt x="46" y="15"/>
                    </a:lnTo>
                    <a:lnTo>
                      <a:pt x="51" y="15"/>
                    </a:lnTo>
                    <a:lnTo>
                      <a:pt x="55" y="13"/>
                    </a:lnTo>
                    <a:lnTo>
                      <a:pt x="61" y="13"/>
                    </a:lnTo>
                    <a:lnTo>
                      <a:pt x="67" y="13"/>
                    </a:lnTo>
                    <a:lnTo>
                      <a:pt x="72" y="13"/>
                    </a:lnTo>
                    <a:lnTo>
                      <a:pt x="76" y="13"/>
                    </a:lnTo>
                    <a:lnTo>
                      <a:pt x="84" y="13"/>
                    </a:lnTo>
                    <a:lnTo>
                      <a:pt x="88" y="11"/>
                    </a:lnTo>
                    <a:lnTo>
                      <a:pt x="93" y="11"/>
                    </a:lnTo>
                    <a:lnTo>
                      <a:pt x="99" y="11"/>
                    </a:lnTo>
                    <a:lnTo>
                      <a:pt x="107" y="11"/>
                    </a:lnTo>
                    <a:lnTo>
                      <a:pt x="110" y="9"/>
                    </a:lnTo>
                    <a:lnTo>
                      <a:pt x="118" y="9"/>
                    </a:lnTo>
                    <a:lnTo>
                      <a:pt x="124" y="9"/>
                    </a:lnTo>
                    <a:lnTo>
                      <a:pt x="129" y="9"/>
                    </a:lnTo>
                    <a:lnTo>
                      <a:pt x="135" y="9"/>
                    </a:lnTo>
                    <a:lnTo>
                      <a:pt x="141" y="7"/>
                    </a:lnTo>
                    <a:lnTo>
                      <a:pt x="147" y="7"/>
                    </a:lnTo>
                    <a:lnTo>
                      <a:pt x="152" y="7"/>
                    </a:lnTo>
                    <a:lnTo>
                      <a:pt x="156" y="5"/>
                    </a:lnTo>
                    <a:lnTo>
                      <a:pt x="164" y="5"/>
                    </a:lnTo>
                    <a:lnTo>
                      <a:pt x="167" y="5"/>
                    </a:lnTo>
                    <a:lnTo>
                      <a:pt x="175" y="5"/>
                    </a:lnTo>
                    <a:lnTo>
                      <a:pt x="179" y="4"/>
                    </a:lnTo>
                    <a:lnTo>
                      <a:pt x="185" y="4"/>
                    </a:lnTo>
                    <a:lnTo>
                      <a:pt x="190" y="4"/>
                    </a:lnTo>
                    <a:lnTo>
                      <a:pt x="196" y="4"/>
                    </a:lnTo>
                    <a:lnTo>
                      <a:pt x="200" y="2"/>
                    </a:lnTo>
                    <a:lnTo>
                      <a:pt x="205" y="2"/>
                    </a:lnTo>
                    <a:lnTo>
                      <a:pt x="209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30" y="2"/>
                    </a:lnTo>
                    <a:lnTo>
                      <a:pt x="236" y="0"/>
                    </a:lnTo>
                    <a:lnTo>
                      <a:pt x="242" y="0"/>
                    </a:lnTo>
                    <a:lnTo>
                      <a:pt x="247" y="0"/>
                    </a:lnTo>
                    <a:lnTo>
                      <a:pt x="249" y="0"/>
                    </a:lnTo>
                    <a:lnTo>
                      <a:pt x="251" y="0"/>
                    </a:lnTo>
                    <a:lnTo>
                      <a:pt x="253" y="0"/>
                    </a:lnTo>
                    <a:lnTo>
                      <a:pt x="255" y="2"/>
                    </a:lnTo>
                    <a:lnTo>
                      <a:pt x="257" y="7"/>
                    </a:lnTo>
                    <a:lnTo>
                      <a:pt x="255" y="13"/>
                    </a:lnTo>
                    <a:lnTo>
                      <a:pt x="251" y="19"/>
                    </a:lnTo>
                    <a:lnTo>
                      <a:pt x="249" y="19"/>
                    </a:lnTo>
                    <a:lnTo>
                      <a:pt x="247" y="19"/>
                    </a:lnTo>
                    <a:lnTo>
                      <a:pt x="242" y="19"/>
                    </a:lnTo>
                    <a:lnTo>
                      <a:pt x="238" y="19"/>
                    </a:lnTo>
                    <a:lnTo>
                      <a:pt x="230" y="19"/>
                    </a:lnTo>
                    <a:lnTo>
                      <a:pt x="224" y="21"/>
                    </a:lnTo>
                    <a:lnTo>
                      <a:pt x="217" y="21"/>
                    </a:lnTo>
                    <a:lnTo>
                      <a:pt x="209" y="23"/>
                    </a:lnTo>
                    <a:lnTo>
                      <a:pt x="204" y="23"/>
                    </a:lnTo>
                    <a:lnTo>
                      <a:pt x="200" y="23"/>
                    </a:lnTo>
                    <a:lnTo>
                      <a:pt x="194" y="23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79" y="23"/>
                    </a:lnTo>
                    <a:lnTo>
                      <a:pt x="173" y="24"/>
                    </a:lnTo>
                    <a:lnTo>
                      <a:pt x="167" y="24"/>
                    </a:lnTo>
                    <a:lnTo>
                      <a:pt x="162" y="24"/>
                    </a:lnTo>
                    <a:lnTo>
                      <a:pt x="156" y="26"/>
                    </a:lnTo>
                    <a:lnTo>
                      <a:pt x="150" y="26"/>
                    </a:lnTo>
                    <a:lnTo>
                      <a:pt x="147" y="28"/>
                    </a:lnTo>
                    <a:lnTo>
                      <a:pt x="139" y="28"/>
                    </a:lnTo>
                    <a:lnTo>
                      <a:pt x="135" y="28"/>
                    </a:lnTo>
                    <a:lnTo>
                      <a:pt x="129" y="30"/>
                    </a:lnTo>
                    <a:lnTo>
                      <a:pt x="124" y="30"/>
                    </a:lnTo>
                    <a:lnTo>
                      <a:pt x="118" y="30"/>
                    </a:lnTo>
                    <a:lnTo>
                      <a:pt x="112" y="30"/>
                    </a:lnTo>
                    <a:lnTo>
                      <a:pt x="107" y="32"/>
                    </a:lnTo>
                    <a:lnTo>
                      <a:pt x="101" y="32"/>
                    </a:lnTo>
                    <a:lnTo>
                      <a:pt x="95" y="32"/>
                    </a:lnTo>
                    <a:lnTo>
                      <a:pt x="90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4" y="34"/>
                    </a:lnTo>
                    <a:lnTo>
                      <a:pt x="69" y="34"/>
                    </a:lnTo>
                    <a:lnTo>
                      <a:pt x="63" y="34"/>
                    </a:lnTo>
                    <a:lnTo>
                      <a:pt x="57" y="36"/>
                    </a:lnTo>
                    <a:lnTo>
                      <a:pt x="48" y="36"/>
                    </a:lnTo>
                    <a:lnTo>
                      <a:pt x="40" y="38"/>
                    </a:lnTo>
                    <a:lnTo>
                      <a:pt x="32" y="38"/>
                    </a:lnTo>
                    <a:lnTo>
                      <a:pt x="25" y="38"/>
                    </a:lnTo>
                    <a:lnTo>
                      <a:pt x="17" y="40"/>
                    </a:lnTo>
                    <a:lnTo>
                      <a:pt x="13" y="40"/>
                    </a:lnTo>
                    <a:lnTo>
                      <a:pt x="4" y="4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6" name="Freeform 42">
                <a:extLst>
                  <a:ext uri="{FF2B5EF4-FFF2-40B4-BE49-F238E27FC236}">
                    <a16:creationId xmlns:a16="http://schemas.microsoft.com/office/drawing/2014/main" id="{BCDED4CB-86CF-3547-ACD0-E9D180E7F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077"/>
                <a:ext cx="97" cy="40"/>
              </a:xfrm>
              <a:custGeom>
                <a:avLst/>
                <a:gdLst>
                  <a:gd name="T0" fmla="*/ 2 w 194"/>
                  <a:gd name="T1" fmla="*/ 1 h 79"/>
                  <a:gd name="T2" fmla="*/ 2 w 194"/>
                  <a:gd name="T3" fmla="*/ 2 h 79"/>
                  <a:gd name="T4" fmla="*/ 3 w 194"/>
                  <a:gd name="T5" fmla="*/ 5 h 79"/>
                  <a:gd name="T6" fmla="*/ 3 w 194"/>
                  <a:gd name="T7" fmla="*/ 7 h 79"/>
                  <a:gd name="T8" fmla="*/ 3 w 194"/>
                  <a:gd name="T9" fmla="*/ 10 h 79"/>
                  <a:gd name="T10" fmla="*/ 2 w 194"/>
                  <a:gd name="T11" fmla="*/ 11 h 79"/>
                  <a:gd name="T12" fmla="*/ 2 w 194"/>
                  <a:gd name="T13" fmla="*/ 14 h 79"/>
                  <a:gd name="T14" fmla="*/ 2 w 194"/>
                  <a:gd name="T15" fmla="*/ 17 h 79"/>
                  <a:gd name="T16" fmla="*/ 2 w 194"/>
                  <a:gd name="T17" fmla="*/ 21 h 79"/>
                  <a:gd name="T18" fmla="*/ 2 w 194"/>
                  <a:gd name="T19" fmla="*/ 24 h 79"/>
                  <a:gd name="T20" fmla="*/ 1 w 194"/>
                  <a:gd name="T21" fmla="*/ 26 h 79"/>
                  <a:gd name="T22" fmla="*/ 1 w 194"/>
                  <a:gd name="T23" fmla="*/ 29 h 79"/>
                  <a:gd name="T24" fmla="*/ 1 w 194"/>
                  <a:gd name="T25" fmla="*/ 31 h 79"/>
                  <a:gd name="T26" fmla="*/ 0 w 194"/>
                  <a:gd name="T27" fmla="*/ 34 h 79"/>
                  <a:gd name="T28" fmla="*/ 0 w 194"/>
                  <a:gd name="T29" fmla="*/ 36 h 79"/>
                  <a:gd name="T30" fmla="*/ 1 w 194"/>
                  <a:gd name="T31" fmla="*/ 36 h 79"/>
                  <a:gd name="T32" fmla="*/ 4 w 194"/>
                  <a:gd name="T33" fmla="*/ 36 h 79"/>
                  <a:gd name="T34" fmla="*/ 6 w 194"/>
                  <a:gd name="T35" fmla="*/ 36 h 79"/>
                  <a:gd name="T36" fmla="*/ 9 w 194"/>
                  <a:gd name="T37" fmla="*/ 36 h 79"/>
                  <a:gd name="T38" fmla="*/ 11 w 194"/>
                  <a:gd name="T39" fmla="*/ 36 h 79"/>
                  <a:gd name="T40" fmla="*/ 15 w 194"/>
                  <a:gd name="T41" fmla="*/ 37 h 79"/>
                  <a:gd name="T42" fmla="*/ 17 w 194"/>
                  <a:gd name="T43" fmla="*/ 37 h 79"/>
                  <a:gd name="T44" fmla="*/ 21 w 194"/>
                  <a:gd name="T45" fmla="*/ 37 h 79"/>
                  <a:gd name="T46" fmla="*/ 25 w 194"/>
                  <a:gd name="T47" fmla="*/ 37 h 79"/>
                  <a:gd name="T48" fmla="*/ 29 w 194"/>
                  <a:gd name="T49" fmla="*/ 38 h 79"/>
                  <a:gd name="T50" fmla="*/ 34 w 194"/>
                  <a:gd name="T51" fmla="*/ 38 h 79"/>
                  <a:gd name="T52" fmla="*/ 37 w 194"/>
                  <a:gd name="T53" fmla="*/ 38 h 79"/>
                  <a:gd name="T54" fmla="*/ 42 w 194"/>
                  <a:gd name="T55" fmla="*/ 38 h 79"/>
                  <a:gd name="T56" fmla="*/ 47 w 194"/>
                  <a:gd name="T57" fmla="*/ 39 h 79"/>
                  <a:gd name="T58" fmla="*/ 51 w 194"/>
                  <a:gd name="T59" fmla="*/ 39 h 79"/>
                  <a:gd name="T60" fmla="*/ 55 w 194"/>
                  <a:gd name="T61" fmla="*/ 39 h 79"/>
                  <a:gd name="T62" fmla="*/ 59 w 194"/>
                  <a:gd name="T63" fmla="*/ 39 h 79"/>
                  <a:gd name="T64" fmla="*/ 63 w 194"/>
                  <a:gd name="T65" fmla="*/ 39 h 79"/>
                  <a:gd name="T66" fmla="*/ 67 w 194"/>
                  <a:gd name="T67" fmla="*/ 39 h 79"/>
                  <a:gd name="T68" fmla="*/ 71 w 194"/>
                  <a:gd name="T69" fmla="*/ 40 h 79"/>
                  <a:gd name="T70" fmla="*/ 75 w 194"/>
                  <a:gd name="T71" fmla="*/ 40 h 79"/>
                  <a:gd name="T72" fmla="*/ 79 w 194"/>
                  <a:gd name="T73" fmla="*/ 40 h 79"/>
                  <a:gd name="T74" fmla="*/ 82 w 194"/>
                  <a:gd name="T75" fmla="*/ 40 h 79"/>
                  <a:gd name="T76" fmla="*/ 85 w 194"/>
                  <a:gd name="T77" fmla="*/ 40 h 79"/>
                  <a:gd name="T78" fmla="*/ 88 w 194"/>
                  <a:gd name="T79" fmla="*/ 40 h 79"/>
                  <a:gd name="T80" fmla="*/ 91 w 194"/>
                  <a:gd name="T81" fmla="*/ 40 h 79"/>
                  <a:gd name="T82" fmla="*/ 93 w 194"/>
                  <a:gd name="T83" fmla="*/ 39 h 79"/>
                  <a:gd name="T84" fmla="*/ 95 w 194"/>
                  <a:gd name="T85" fmla="*/ 39 h 79"/>
                  <a:gd name="T86" fmla="*/ 96 w 194"/>
                  <a:gd name="T87" fmla="*/ 37 h 79"/>
                  <a:gd name="T88" fmla="*/ 96 w 194"/>
                  <a:gd name="T89" fmla="*/ 35 h 79"/>
                  <a:gd name="T90" fmla="*/ 96 w 194"/>
                  <a:gd name="T91" fmla="*/ 32 h 79"/>
                  <a:gd name="T92" fmla="*/ 96 w 194"/>
                  <a:gd name="T93" fmla="*/ 30 h 79"/>
                  <a:gd name="T94" fmla="*/ 96 w 194"/>
                  <a:gd name="T95" fmla="*/ 27 h 79"/>
                  <a:gd name="T96" fmla="*/ 96 w 194"/>
                  <a:gd name="T97" fmla="*/ 24 h 79"/>
                  <a:gd name="T98" fmla="*/ 96 w 194"/>
                  <a:gd name="T99" fmla="*/ 21 h 79"/>
                  <a:gd name="T100" fmla="*/ 97 w 194"/>
                  <a:gd name="T101" fmla="*/ 18 h 79"/>
                  <a:gd name="T102" fmla="*/ 96 w 194"/>
                  <a:gd name="T103" fmla="*/ 14 h 79"/>
                  <a:gd name="T104" fmla="*/ 96 w 194"/>
                  <a:gd name="T105" fmla="*/ 11 h 79"/>
                  <a:gd name="T106" fmla="*/ 96 w 194"/>
                  <a:gd name="T107" fmla="*/ 9 h 79"/>
                  <a:gd name="T108" fmla="*/ 96 w 194"/>
                  <a:gd name="T109" fmla="*/ 6 h 79"/>
                  <a:gd name="T110" fmla="*/ 96 w 194"/>
                  <a:gd name="T111" fmla="*/ 2 h 79"/>
                  <a:gd name="T112" fmla="*/ 96 w 194"/>
                  <a:gd name="T113" fmla="*/ 1 h 79"/>
                  <a:gd name="T114" fmla="*/ 85 w 194"/>
                  <a:gd name="T115" fmla="*/ 1 h 79"/>
                  <a:gd name="T116" fmla="*/ 85 w 194"/>
                  <a:gd name="T117" fmla="*/ 30 h 79"/>
                  <a:gd name="T118" fmla="*/ 11 w 194"/>
                  <a:gd name="T119" fmla="*/ 28 h 79"/>
                  <a:gd name="T120" fmla="*/ 14 w 194"/>
                  <a:gd name="T121" fmla="*/ 0 h 79"/>
                  <a:gd name="T122" fmla="*/ 2 w 194"/>
                  <a:gd name="T123" fmla="*/ 1 h 79"/>
                  <a:gd name="T124" fmla="*/ 2 w 194"/>
                  <a:gd name="T125" fmla="*/ 1 h 7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4" h="79">
                    <a:moveTo>
                      <a:pt x="4" y="2"/>
                    </a:moveTo>
                    <a:lnTo>
                      <a:pt x="4" y="3"/>
                    </a:lnTo>
                    <a:lnTo>
                      <a:pt x="6" y="9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4"/>
                    </a:lnTo>
                    <a:lnTo>
                      <a:pt x="4" y="41"/>
                    </a:lnTo>
                    <a:lnTo>
                      <a:pt x="4" y="47"/>
                    </a:lnTo>
                    <a:lnTo>
                      <a:pt x="2" y="51"/>
                    </a:lnTo>
                    <a:lnTo>
                      <a:pt x="2" y="57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2" y="72"/>
                    </a:lnTo>
                    <a:lnTo>
                      <a:pt x="8" y="72"/>
                    </a:lnTo>
                    <a:lnTo>
                      <a:pt x="12" y="72"/>
                    </a:lnTo>
                    <a:lnTo>
                      <a:pt x="17" y="72"/>
                    </a:lnTo>
                    <a:lnTo>
                      <a:pt x="21" y="72"/>
                    </a:lnTo>
                    <a:lnTo>
                      <a:pt x="29" y="74"/>
                    </a:lnTo>
                    <a:lnTo>
                      <a:pt x="34" y="74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7" y="76"/>
                    </a:lnTo>
                    <a:lnTo>
                      <a:pt x="67" y="76"/>
                    </a:lnTo>
                    <a:lnTo>
                      <a:pt x="74" y="76"/>
                    </a:lnTo>
                    <a:lnTo>
                      <a:pt x="84" y="76"/>
                    </a:lnTo>
                    <a:lnTo>
                      <a:pt x="93" y="78"/>
                    </a:lnTo>
                    <a:lnTo>
                      <a:pt x="101" y="78"/>
                    </a:lnTo>
                    <a:lnTo>
                      <a:pt x="110" y="78"/>
                    </a:lnTo>
                    <a:lnTo>
                      <a:pt x="118" y="78"/>
                    </a:lnTo>
                    <a:lnTo>
                      <a:pt x="126" y="78"/>
                    </a:lnTo>
                    <a:lnTo>
                      <a:pt x="133" y="78"/>
                    </a:lnTo>
                    <a:lnTo>
                      <a:pt x="141" y="79"/>
                    </a:lnTo>
                    <a:lnTo>
                      <a:pt x="150" y="79"/>
                    </a:lnTo>
                    <a:lnTo>
                      <a:pt x="158" y="79"/>
                    </a:lnTo>
                    <a:lnTo>
                      <a:pt x="164" y="79"/>
                    </a:lnTo>
                    <a:lnTo>
                      <a:pt x="169" y="79"/>
                    </a:lnTo>
                    <a:lnTo>
                      <a:pt x="175" y="79"/>
                    </a:lnTo>
                    <a:lnTo>
                      <a:pt x="181" y="79"/>
                    </a:lnTo>
                    <a:lnTo>
                      <a:pt x="186" y="78"/>
                    </a:lnTo>
                    <a:lnTo>
                      <a:pt x="190" y="78"/>
                    </a:lnTo>
                    <a:lnTo>
                      <a:pt x="192" y="74"/>
                    </a:lnTo>
                    <a:lnTo>
                      <a:pt x="192" y="70"/>
                    </a:lnTo>
                    <a:lnTo>
                      <a:pt x="192" y="64"/>
                    </a:lnTo>
                    <a:lnTo>
                      <a:pt x="192" y="60"/>
                    </a:lnTo>
                    <a:lnTo>
                      <a:pt x="192" y="53"/>
                    </a:lnTo>
                    <a:lnTo>
                      <a:pt x="192" y="47"/>
                    </a:lnTo>
                    <a:lnTo>
                      <a:pt x="192" y="41"/>
                    </a:lnTo>
                    <a:lnTo>
                      <a:pt x="194" y="36"/>
                    </a:lnTo>
                    <a:lnTo>
                      <a:pt x="192" y="28"/>
                    </a:lnTo>
                    <a:lnTo>
                      <a:pt x="192" y="22"/>
                    </a:lnTo>
                    <a:lnTo>
                      <a:pt x="192" y="17"/>
                    </a:lnTo>
                    <a:lnTo>
                      <a:pt x="192" y="11"/>
                    </a:lnTo>
                    <a:lnTo>
                      <a:pt x="192" y="3"/>
                    </a:lnTo>
                    <a:lnTo>
                      <a:pt x="192" y="2"/>
                    </a:lnTo>
                    <a:lnTo>
                      <a:pt x="169" y="2"/>
                    </a:lnTo>
                    <a:lnTo>
                      <a:pt x="169" y="59"/>
                    </a:lnTo>
                    <a:lnTo>
                      <a:pt x="21" y="55"/>
                    </a:lnTo>
                    <a:lnTo>
                      <a:pt x="27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7" name="Freeform 43">
                <a:extLst>
                  <a:ext uri="{FF2B5EF4-FFF2-40B4-BE49-F238E27FC236}">
                    <a16:creationId xmlns:a16="http://schemas.microsoft.com/office/drawing/2014/main" id="{8822292D-EAB8-DD49-975F-CA6FDCC66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065"/>
                <a:ext cx="109" cy="159"/>
              </a:xfrm>
              <a:custGeom>
                <a:avLst/>
                <a:gdLst>
                  <a:gd name="T0" fmla="*/ 5 w 219"/>
                  <a:gd name="T1" fmla="*/ 17 h 317"/>
                  <a:gd name="T2" fmla="*/ 15 w 219"/>
                  <a:gd name="T3" fmla="*/ 0 h 317"/>
                  <a:gd name="T4" fmla="*/ 109 w 219"/>
                  <a:gd name="T5" fmla="*/ 0 h 317"/>
                  <a:gd name="T6" fmla="*/ 108 w 219"/>
                  <a:gd name="T7" fmla="*/ 157 h 317"/>
                  <a:gd name="T8" fmla="*/ 106 w 219"/>
                  <a:gd name="T9" fmla="*/ 157 h 317"/>
                  <a:gd name="T10" fmla="*/ 104 w 219"/>
                  <a:gd name="T11" fmla="*/ 158 h 317"/>
                  <a:gd name="T12" fmla="*/ 102 w 219"/>
                  <a:gd name="T13" fmla="*/ 158 h 317"/>
                  <a:gd name="T14" fmla="*/ 101 w 219"/>
                  <a:gd name="T15" fmla="*/ 158 h 317"/>
                  <a:gd name="T16" fmla="*/ 97 w 219"/>
                  <a:gd name="T17" fmla="*/ 158 h 317"/>
                  <a:gd name="T18" fmla="*/ 95 w 219"/>
                  <a:gd name="T19" fmla="*/ 158 h 317"/>
                  <a:gd name="T20" fmla="*/ 91 w 219"/>
                  <a:gd name="T21" fmla="*/ 158 h 317"/>
                  <a:gd name="T22" fmla="*/ 88 w 219"/>
                  <a:gd name="T23" fmla="*/ 159 h 317"/>
                  <a:gd name="T24" fmla="*/ 84 w 219"/>
                  <a:gd name="T25" fmla="*/ 158 h 317"/>
                  <a:gd name="T26" fmla="*/ 80 w 219"/>
                  <a:gd name="T27" fmla="*/ 158 h 317"/>
                  <a:gd name="T28" fmla="*/ 76 w 219"/>
                  <a:gd name="T29" fmla="*/ 158 h 317"/>
                  <a:gd name="T30" fmla="*/ 72 w 219"/>
                  <a:gd name="T31" fmla="*/ 158 h 317"/>
                  <a:gd name="T32" fmla="*/ 68 w 219"/>
                  <a:gd name="T33" fmla="*/ 158 h 317"/>
                  <a:gd name="T34" fmla="*/ 63 w 219"/>
                  <a:gd name="T35" fmla="*/ 158 h 317"/>
                  <a:gd name="T36" fmla="*/ 60 w 219"/>
                  <a:gd name="T37" fmla="*/ 158 h 317"/>
                  <a:gd name="T38" fmla="*/ 55 w 219"/>
                  <a:gd name="T39" fmla="*/ 158 h 317"/>
                  <a:gd name="T40" fmla="*/ 50 w 219"/>
                  <a:gd name="T41" fmla="*/ 158 h 317"/>
                  <a:gd name="T42" fmla="*/ 46 w 219"/>
                  <a:gd name="T43" fmla="*/ 158 h 317"/>
                  <a:gd name="T44" fmla="*/ 43 w 219"/>
                  <a:gd name="T45" fmla="*/ 157 h 317"/>
                  <a:gd name="T46" fmla="*/ 39 w 219"/>
                  <a:gd name="T47" fmla="*/ 157 h 317"/>
                  <a:gd name="T48" fmla="*/ 35 w 219"/>
                  <a:gd name="T49" fmla="*/ 157 h 317"/>
                  <a:gd name="T50" fmla="*/ 30 w 219"/>
                  <a:gd name="T51" fmla="*/ 157 h 317"/>
                  <a:gd name="T52" fmla="*/ 27 w 219"/>
                  <a:gd name="T53" fmla="*/ 157 h 317"/>
                  <a:gd name="T54" fmla="*/ 24 w 219"/>
                  <a:gd name="T55" fmla="*/ 157 h 317"/>
                  <a:gd name="T56" fmla="*/ 21 w 219"/>
                  <a:gd name="T57" fmla="*/ 157 h 317"/>
                  <a:gd name="T58" fmla="*/ 19 w 219"/>
                  <a:gd name="T59" fmla="*/ 157 h 317"/>
                  <a:gd name="T60" fmla="*/ 16 w 219"/>
                  <a:gd name="T61" fmla="*/ 157 h 317"/>
                  <a:gd name="T62" fmla="*/ 14 w 219"/>
                  <a:gd name="T63" fmla="*/ 157 h 317"/>
                  <a:gd name="T64" fmla="*/ 12 w 219"/>
                  <a:gd name="T65" fmla="*/ 157 h 317"/>
                  <a:gd name="T66" fmla="*/ 11 w 219"/>
                  <a:gd name="T67" fmla="*/ 157 h 317"/>
                  <a:gd name="T68" fmla="*/ 0 w 219"/>
                  <a:gd name="T69" fmla="*/ 130 h 317"/>
                  <a:gd name="T70" fmla="*/ 11 w 219"/>
                  <a:gd name="T71" fmla="*/ 129 h 317"/>
                  <a:gd name="T72" fmla="*/ 20 w 219"/>
                  <a:gd name="T73" fmla="*/ 149 h 317"/>
                  <a:gd name="T74" fmla="*/ 99 w 219"/>
                  <a:gd name="T75" fmla="*/ 148 h 317"/>
                  <a:gd name="T76" fmla="*/ 100 w 219"/>
                  <a:gd name="T77" fmla="*/ 10 h 317"/>
                  <a:gd name="T78" fmla="*/ 20 w 219"/>
                  <a:gd name="T79" fmla="*/ 11 h 317"/>
                  <a:gd name="T80" fmla="*/ 12 w 219"/>
                  <a:gd name="T81" fmla="*/ 26 h 317"/>
                  <a:gd name="T82" fmla="*/ 5 w 219"/>
                  <a:gd name="T83" fmla="*/ 17 h 317"/>
                  <a:gd name="T84" fmla="*/ 5 w 219"/>
                  <a:gd name="T85" fmla="*/ 17 h 3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9" h="317">
                    <a:moveTo>
                      <a:pt x="10" y="34"/>
                    </a:moveTo>
                    <a:lnTo>
                      <a:pt x="30" y="0"/>
                    </a:lnTo>
                    <a:lnTo>
                      <a:pt x="219" y="0"/>
                    </a:lnTo>
                    <a:lnTo>
                      <a:pt x="217" y="314"/>
                    </a:lnTo>
                    <a:lnTo>
                      <a:pt x="213" y="314"/>
                    </a:lnTo>
                    <a:lnTo>
                      <a:pt x="209" y="315"/>
                    </a:lnTo>
                    <a:lnTo>
                      <a:pt x="205" y="315"/>
                    </a:lnTo>
                    <a:lnTo>
                      <a:pt x="202" y="315"/>
                    </a:lnTo>
                    <a:lnTo>
                      <a:pt x="194" y="315"/>
                    </a:lnTo>
                    <a:lnTo>
                      <a:pt x="190" y="315"/>
                    </a:lnTo>
                    <a:lnTo>
                      <a:pt x="183" y="315"/>
                    </a:lnTo>
                    <a:lnTo>
                      <a:pt x="177" y="317"/>
                    </a:lnTo>
                    <a:lnTo>
                      <a:pt x="169" y="315"/>
                    </a:lnTo>
                    <a:lnTo>
                      <a:pt x="160" y="315"/>
                    </a:lnTo>
                    <a:lnTo>
                      <a:pt x="152" y="315"/>
                    </a:lnTo>
                    <a:lnTo>
                      <a:pt x="145" y="315"/>
                    </a:lnTo>
                    <a:lnTo>
                      <a:pt x="137" y="315"/>
                    </a:lnTo>
                    <a:lnTo>
                      <a:pt x="127" y="315"/>
                    </a:lnTo>
                    <a:lnTo>
                      <a:pt x="120" y="315"/>
                    </a:lnTo>
                    <a:lnTo>
                      <a:pt x="110" y="315"/>
                    </a:lnTo>
                    <a:lnTo>
                      <a:pt x="101" y="315"/>
                    </a:lnTo>
                    <a:lnTo>
                      <a:pt x="93" y="315"/>
                    </a:lnTo>
                    <a:lnTo>
                      <a:pt x="86" y="314"/>
                    </a:lnTo>
                    <a:lnTo>
                      <a:pt x="78" y="314"/>
                    </a:lnTo>
                    <a:lnTo>
                      <a:pt x="70" y="314"/>
                    </a:lnTo>
                    <a:lnTo>
                      <a:pt x="61" y="314"/>
                    </a:lnTo>
                    <a:lnTo>
                      <a:pt x="55" y="314"/>
                    </a:lnTo>
                    <a:lnTo>
                      <a:pt x="49" y="314"/>
                    </a:lnTo>
                    <a:lnTo>
                      <a:pt x="42" y="314"/>
                    </a:lnTo>
                    <a:lnTo>
                      <a:pt x="38" y="314"/>
                    </a:lnTo>
                    <a:lnTo>
                      <a:pt x="32" y="314"/>
                    </a:lnTo>
                    <a:lnTo>
                      <a:pt x="29" y="314"/>
                    </a:lnTo>
                    <a:lnTo>
                      <a:pt x="25" y="314"/>
                    </a:lnTo>
                    <a:lnTo>
                      <a:pt x="23" y="314"/>
                    </a:lnTo>
                    <a:lnTo>
                      <a:pt x="0" y="260"/>
                    </a:lnTo>
                    <a:lnTo>
                      <a:pt x="23" y="258"/>
                    </a:lnTo>
                    <a:lnTo>
                      <a:pt x="40" y="298"/>
                    </a:lnTo>
                    <a:lnTo>
                      <a:pt x="198" y="296"/>
                    </a:lnTo>
                    <a:lnTo>
                      <a:pt x="200" y="19"/>
                    </a:lnTo>
                    <a:lnTo>
                      <a:pt x="40" y="21"/>
                    </a:lnTo>
                    <a:lnTo>
                      <a:pt x="25" y="51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8" name="Freeform 44">
                <a:extLst>
                  <a:ext uri="{FF2B5EF4-FFF2-40B4-BE49-F238E27FC236}">
                    <a16:creationId xmlns:a16="http://schemas.microsoft.com/office/drawing/2014/main" id="{40173941-C2D3-2A4F-95E2-A71D68D2C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076"/>
                <a:ext cx="14" cy="125"/>
              </a:xfrm>
              <a:custGeom>
                <a:avLst/>
                <a:gdLst>
                  <a:gd name="T0" fmla="*/ 6 w 29"/>
                  <a:gd name="T1" fmla="*/ 2 h 251"/>
                  <a:gd name="T2" fmla="*/ 5 w 29"/>
                  <a:gd name="T3" fmla="*/ 5 h 251"/>
                  <a:gd name="T4" fmla="*/ 5 w 29"/>
                  <a:gd name="T5" fmla="*/ 10 h 251"/>
                  <a:gd name="T6" fmla="*/ 4 w 29"/>
                  <a:gd name="T7" fmla="*/ 18 h 251"/>
                  <a:gd name="T8" fmla="*/ 4 w 29"/>
                  <a:gd name="T9" fmla="*/ 24 h 251"/>
                  <a:gd name="T10" fmla="*/ 3 w 29"/>
                  <a:gd name="T11" fmla="*/ 29 h 251"/>
                  <a:gd name="T12" fmla="*/ 3 w 29"/>
                  <a:gd name="T13" fmla="*/ 34 h 251"/>
                  <a:gd name="T14" fmla="*/ 3 w 29"/>
                  <a:gd name="T15" fmla="*/ 39 h 251"/>
                  <a:gd name="T16" fmla="*/ 3 w 29"/>
                  <a:gd name="T17" fmla="*/ 44 h 251"/>
                  <a:gd name="T18" fmla="*/ 2 w 29"/>
                  <a:gd name="T19" fmla="*/ 50 h 251"/>
                  <a:gd name="T20" fmla="*/ 2 w 29"/>
                  <a:gd name="T21" fmla="*/ 55 h 251"/>
                  <a:gd name="T22" fmla="*/ 2 w 29"/>
                  <a:gd name="T23" fmla="*/ 61 h 251"/>
                  <a:gd name="T24" fmla="*/ 2 w 29"/>
                  <a:gd name="T25" fmla="*/ 67 h 251"/>
                  <a:gd name="T26" fmla="*/ 2 w 29"/>
                  <a:gd name="T27" fmla="*/ 72 h 251"/>
                  <a:gd name="T28" fmla="*/ 1 w 29"/>
                  <a:gd name="T29" fmla="*/ 78 h 251"/>
                  <a:gd name="T30" fmla="*/ 1 w 29"/>
                  <a:gd name="T31" fmla="*/ 83 h 251"/>
                  <a:gd name="T32" fmla="*/ 1 w 29"/>
                  <a:gd name="T33" fmla="*/ 88 h 251"/>
                  <a:gd name="T34" fmla="*/ 1 w 29"/>
                  <a:gd name="T35" fmla="*/ 93 h 251"/>
                  <a:gd name="T36" fmla="*/ 1 w 29"/>
                  <a:gd name="T37" fmla="*/ 99 h 251"/>
                  <a:gd name="T38" fmla="*/ 0 w 29"/>
                  <a:gd name="T39" fmla="*/ 108 h 251"/>
                  <a:gd name="T40" fmla="*/ 0 w 29"/>
                  <a:gd name="T41" fmla="*/ 115 h 251"/>
                  <a:gd name="T42" fmla="*/ 0 w 29"/>
                  <a:gd name="T43" fmla="*/ 121 h 251"/>
                  <a:gd name="T44" fmla="*/ 14 w 29"/>
                  <a:gd name="T45" fmla="*/ 125 h 251"/>
                  <a:gd name="T46" fmla="*/ 14 w 29"/>
                  <a:gd name="T47" fmla="*/ 119 h 251"/>
                  <a:gd name="T48" fmla="*/ 14 w 29"/>
                  <a:gd name="T49" fmla="*/ 114 h 251"/>
                  <a:gd name="T50" fmla="*/ 14 w 29"/>
                  <a:gd name="T51" fmla="*/ 107 h 251"/>
                  <a:gd name="T52" fmla="*/ 14 w 29"/>
                  <a:gd name="T53" fmla="*/ 98 h 251"/>
                  <a:gd name="T54" fmla="*/ 14 w 29"/>
                  <a:gd name="T55" fmla="*/ 93 h 251"/>
                  <a:gd name="T56" fmla="*/ 14 w 29"/>
                  <a:gd name="T57" fmla="*/ 88 h 251"/>
                  <a:gd name="T58" fmla="*/ 14 w 29"/>
                  <a:gd name="T59" fmla="*/ 82 h 251"/>
                  <a:gd name="T60" fmla="*/ 14 w 29"/>
                  <a:gd name="T61" fmla="*/ 77 h 251"/>
                  <a:gd name="T62" fmla="*/ 14 w 29"/>
                  <a:gd name="T63" fmla="*/ 72 h 251"/>
                  <a:gd name="T64" fmla="*/ 14 w 29"/>
                  <a:gd name="T65" fmla="*/ 66 h 251"/>
                  <a:gd name="T66" fmla="*/ 14 w 29"/>
                  <a:gd name="T67" fmla="*/ 60 h 251"/>
                  <a:gd name="T68" fmla="*/ 14 w 29"/>
                  <a:gd name="T69" fmla="*/ 55 h 251"/>
                  <a:gd name="T70" fmla="*/ 14 w 29"/>
                  <a:gd name="T71" fmla="*/ 49 h 251"/>
                  <a:gd name="T72" fmla="*/ 14 w 29"/>
                  <a:gd name="T73" fmla="*/ 43 h 251"/>
                  <a:gd name="T74" fmla="*/ 14 w 29"/>
                  <a:gd name="T75" fmla="*/ 39 h 251"/>
                  <a:gd name="T76" fmla="*/ 14 w 29"/>
                  <a:gd name="T77" fmla="*/ 33 h 251"/>
                  <a:gd name="T78" fmla="*/ 14 w 29"/>
                  <a:gd name="T79" fmla="*/ 28 h 251"/>
                  <a:gd name="T80" fmla="*/ 14 w 29"/>
                  <a:gd name="T81" fmla="*/ 24 h 251"/>
                  <a:gd name="T82" fmla="*/ 14 w 29"/>
                  <a:gd name="T83" fmla="*/ 16 h 251"/>
                  <a:gd name="T84" fmla="*/ 14 w 29"/>
                  <a:gd name="T85" fmla="*/ 9 h 251"/>
                  <a:gd name="T86" fmla="*/ 14 w 29"/>
                  <a:gd name="T87" fmla="*/ 4 h 251"/>
                  <a:gd name="T88" fmla="*/ 14 w 29"/>
                  <a:gd name="T89" fmla="*/ 2 h 251"/>
                  <a:gd name="T90" fmla="*/ 10 w 29"/>
                  <a:gd name="T91" fmla="*/ 0 h 251"/>
                  <a:gd name="T92" fmla="*/ 6 w 29"/>
                  <a:gd name="T93" fmla="*/ 2 h 2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9" h="251">
                    <a:moveTo>
                      <a:pt x="12" y="4"/>
                    </a:moveTo>
                    <a:lnTo>
                      <a:pt x="12" y="5"/>
                    </a:lnTo>
                    <a:lnTo>
                      <a:pt x="12" y="7"/>
                    </a:lnTo>
                    <a:lnTo>
                      <a:pt x="10" y="11"/>
                    </a:lnTo>
                    <a:lnTo>
                      <a:pt x="10" y="17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8" y="36"/>
                    </a:lnTo>
                    <a:lnTo>
                      <a:pt x="8" y="45"/>
                    </a:lnTo>
                    <a:lnTo>
                      <a:pt x="8" y="49"/>
                    </a:lnTo>
                    <a:lnTo>
                      <a:pt x="8" y="53"/>
                    </a:lnTo>
                    <a:lnTo>
                      <a:pt x="6" y="59"/>
                    </a:lnTo>
                    <a:lnTo>
                      <a:pt x="6" y="62"/>
                    </a:lnTo>
                    <a:lnTo>
                      <a:pt x="6" y="68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6" y="83"/>
                    </a:lnTo>
                    <a:lnTo>
                      <a:pt x="6" y="89"/>
                    </a:lnTo>
                    <a:lnTo>
                      <a:pt x="6" y="95"/>
                    </a:lnTo>
                    <a:lnTo>
                      <a:pt x="4" y="100"/>
                    </a:lnTo>
                    <a:lnTo>
                      <a:pt x="4" y="104"/>
                    </a:lnTo>
                    <a:lnTo>
                      <a:pt x="4" y="110"/>
                    </a:lnTo>
                    <a:lnTo>
                      <a:pt x="4" y="116"/>
                    </a:lnTo>
                    <a:lnTo>
                      <a:pt x="4" y="123"/>
                    </a:lnTo>
                    <a:lnTo>
                      <a:pt x="4" y="129"/>
                    </a:lnTo>
                    <a:lnTo>
                      <a:pt x="4" y="135"/>
                    </a:lnTo>
                    <a:lnTo>
                      <a:pt x="4" y="139"/>
                    </a:lnTo>
                    <a:lnTo>
                      <a:pt x="4" y="144"/>
                    </a:lnTo>
                    <a:lnTo>
                      <a:pt x="4" y="150"/>
                    </a:lnTo>
                    <a:lnTo>
                      <a:pt x="2" y="156"/>
                    </a:lnTo>
                    <a:lnTo>
                      <a:pt x="2" y="161"/>
                    </a:lnTo>
                    <a:lnTo>
                      <a:pt x="2" y="167"/>
                    </a:lnTo>
                    <a:lnTo>
                      <a:pt x="2" y="171"/>
                    </a:lnTo>
                    <a:lnTo>
                      <a:pt x="2" y="177"/>
                    </a:lnTo>
                    <a:lnTo>
                      <a:pt x="2" y="180"/>
                    </a:lnTo>
                    <a:lnTo>
                      <a:pt x="2" y="186"/>
                    </a:lnTo>
                    <a:lnTo>
                      <a:pt x="2" y="192"/>
                    </a:lnTo>
                    <a:lnTo>
                      <a:pt x="2" y="199"/>
                    </a:lnTo>
                    <a:lnTo>
                      <a:pt x="2" y="209"/>
                    </a:lnTo>
                    <a:lnTo>
                      <a:pt x="0" y="216"/>
                    </a:lnTo>
                    <a:lnTo>
                      <a:pt x="0" y="224"/>
                    </a:lnTo>
                    <a:lnTo>
                      <a:pt x="0" y="230"/>
                    </a:lnTo>
                    <a:lnTo>
                      <a:pt x="0" y="237"/>
                    </a:lnTo>
                    <a:lnTo>
                      <a:pt x="0" y="243"/>
                    </a:lnTo>
                    <a:lnTo>
                      <a:pt x="0" y="247"/>
                    </a:lnTo>
                    <a:lnTo>
                      <a:pt x="29" y="251"/>
                    </a:lnTo>
                    <a:lnTo>
                      <a:pt x="29" y="247"/>
                    </a:lnTo>
                    <a:lnTo>
                      <a:pt x="29" y="239"/>
                    </a:lnTo>
                    <a:lnTo>
                      <a:pt x="29" y="234"/>
                    </a:lnTo>
                    <a:lnTo>
                      <a:pt x="29" y="228"/>
                    </a:lnTo>
                    <a:lnTo>
                      <a:pt x="29" y="220"/>
                    </a:lnTo>
                    <a:lnTo>
                      <a:pt x="29" y="215"/>
                    </a:lnTo>
                    <a:lnTo>
                      <a:pt x="29" y="205"/>
                    </a:lnTo>
                    <a:lnTo>
                      <a:pt x="29" y="196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0"/>
                    </a:lnTo>
                    <a:lnTo>
                      <a:pt x="29" y="177"/>
                    </a:lnTo>
                    <a:lnTo>
                      <a:pt x="29" y="169"/>
                    </a:lnTo>
                    <a:lnTo>
                      <a:pt x="29" y="165"/>
                    </a:lnTo>
                    <a:lnTo>
                      <a:pt x="29" y="159"/>
                    </a:lnTo>
                    <a:lnTo>
                      <a:pt x="29" y="154"/>
                    </a:lnTo>
                    <a:lnTo>
                      <a:pt x="29" y="148"/>
                    </a:lnTo>
                    <a:lnTo>
                      <a:pt x="29" y="144"/>
                    </a:lnTo>
                    <a:lnTo>
                      <a:pt x="29" y="139"/>
                    </a:lnTo>
                    <a:lnTo>
                      <a:pt x="29" y="133"/>
                    </a:lnTo>
                    <a:lnTo>
                      <a:pt x="29" y="127"/>
                    </a:lnTo>
                    <a:lnTo>
                      <a:pt x="29" y="121"/>
                    </a:lnTo>
                    <a:lnTo>
                      <a:pt x="29" y="116"/>
                    </a:lnTo>
                    <a:lnTo>
                      <a:pt x="29" y="110"/>
                    </a:lnTo>
                    <a:lnTo>
                      <a:pt x="29" y="104"/>
                    </a:lnTo>
                    <a:lnTo>
                      <a:pt x="29" y="99"/>
                    </a:lnTo>
                    <a:lnTo>
                      <a:pt x="29" y="93"/>
                    </a:lnTo>
                    <a:lnTo>
                      <a:pt x="29" y="87"/>
                    </a:lnTo>
                    <a:lnTo>
                      <a:pt x="29" y="83"/>
                    </a:lnTo>
                    <a:lnTo>
                      <a:pt x="29" y="78"/>
                    </a:lnTo>
                    <a:lnTo>
                      <a:pt x="29" y="72"/>
                    </a:lnTo>
                    <a:lnTo>
                      <a:pt x="29" y="66"/>
                    </a:lnTo>
                    <a:lnTo>
                      <a:pt x="29" y="62"/>
                    </a:lnTo>
                    <a:lnTo>
                      <a:pt x="29" y="57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29" y="40"/>
                    </a:lnTo>
                    <a:lnTo>
                      <a:pt x="29" y="32"/>
                    </a:lnTo>
                    <a:lnTo>
                      <a:pt x="29" y="24"/>
                    </a:lnTo>
                    <a:lnTo>
                      <a:pt x="29" y="19"/>
                    </a:lnTo>
                    <a:lnTo>
                      <a:pt x="29" y="13"/>
                    </a:lnTo>
                    <a:lnTo>
                      <a:pt x="29" y="9"/>
                    </a:lnTo>
                    <a:lnTo>
                      <a:pt x="29" y="7"/>
                    </a:lnTo>
                    <a:lnTo>
                      <a:pt x="29" y="5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4" y="2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9" name="Freeform 45">
                <a:extLst>
                  <a:ext uri="{FF2B5EF4-FFF2-40B4-BE49-F238E27FC236}">
                    <a16:creationId xmlns:a16="http://schemas.microsoft.com/office/drawing/2014/main" id="{8BC791E7-9DC1-5249-9BBA-6FC088137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097"/>
                <a:ext cx="53" cy="10"/>
              </a:xfrm>
              <a:custGeom>
                <a:avLst/>
                <a:gdLst>
                  <a:gd name="T0" fmla="*/ 0 w 106"/>
                  <a:gd name="T1" fmla="*/ 0 h 20"/>
                  <a:gd name="T2" fmla="*/ 1 w 106"/>
                  <a:gd name="T3" fmla="*/ 0 h 20"/>
                  <a:gd name="T4" fmla="*/ 3 w 106"/>
                  <a:gd name="T5" fmla="*/ 0 h 20"/>
                  <a:gd name="T6" fmla="*/ 6 w 106"/>
                  <a:gd name="T7" fmla="*/ 0 h 20"/>
                  <a:gd name="T8" fmla="*/ 10 w 106"/>
                  <a:gd name="T9" fmla="*/ 0 h 20"/>
                  <a:gd name="T10" fmla="*/ 14 w 106"/>
                  <a:gd name="T11" fmla="*/ 0 h 20"/>
                  <a:gd name="T12" fmla="*/ 18 w 106"/>
                  <a:gd name="T13" fmla="*/ 0 h 20"/>
                  <a:gd name="T14" fmla="*/ 20 w 106"/>
                  <a:gd name="T15" fmla="*/ 0 h 20"/>
                  <a:gd name="T16" fmla="*/ 23 w 106"/>
                  <a:gd name="T17" fmla="*/ 0 h 20"/>
                  <a:gd name="T18" fmla="*/ 26 w 106"/>
                  <a:gd name="T19" fmla="*/ 0 h 20"/>
                  <a:gd name="T20" fmla="*/ 28 w 106"/>
                  <a:gd name="T21" fmla="*/ 0 h 20"/>
                  <a:gd name="T22" fmla="*/ 33 w 106"/>
                  <a:gd name="T23" fmla="*/ 0 h 20"/>
                  <a:gd name="T24" fmla="*/ 37 w 106"/>
                  <a:gd name="T25" fmla="*/ 0 h 20"/>
                  <a:gd name="T26" fmla="*/ 41 w 106"/>
                  <a:gd name="T27" fmla="*/ 0 h 20"/>
                  <a:gd name="T28" fmla="*/ 46 w 106"/>
                  <a:gd name="T29" fmla="*/ 0 h 20"/>
                  <a:gd name="T30" fmla="*/ 49 w 106"/>
                  <a:gd name="T31" fmla="*/ 0 h 20"/>
                  <a:gd name="T32" fmla="*/ 52 w 106"/>
                  <a:gd name="T33" fmla="*/ 0 h 20"/>
                  <a:gd name="T34" fmla="*/ 52 w 106"/>
                  <a:gd name="T35" fmla="*/ 0 h 20"/>
                  <a:gd name="T36" fmla="*/ 53 w 106"/>
                  <a:gd name="T37" fmla="*/ 0 h 20"/>
                  <a:gd name="T38" fmla="*/ 53 w 106"/>
                  <a:gd name="T39" fmla="*/ 10 h 20"/>
                  <a:gd name="T40" fmla="*/ 1 w 106"/>
                  <a:gd name="T41" fmla="*/ 10 h 20"/>
                  <a:gd name="T42" fmla="*/ 0 w 106"/>
                  <a:gd name="T43" fmla="*/ 0 h 20"/>
                  <a:gd name="T44" fmla="*/ 0 w 106"/>
                  <a:gd name="T45" fmla="*/ 0 h 2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6" h="20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91" y="0"/>
                    </a:lnTo>
                    <a:lnTo>
                      <a:pt x="97" y="0"/>
                    </a:lnTo>
                    <a:lnTo>
                      <a:pt x="103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0"/>
                    </a:lnTo>
                    <a:lnTo>
                      <a:pt x="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0" name="Freeform 46">
                <a:extLst>
                  <a:ext uri="{FF2B5EF4-FFF2-40B4-BE49-F238E27FC236}">
                    <a16:creationId xmlns:a16="http://schemas.microsoft.com/office/drawing/2014/main" id="{E4FA0A30-71E3-8341-87BF-C025EDE6A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136"/>
                <a:ext cx="49" cy="11"/>
              </a:xfrm>
              <a:custGeom>
                <a:avLst/>
                <a:gdLst>
                  <a:gd name="T0" fmla="*/ 0 w 99"/>
                  <a:gd name="T1" fmla="*/ 1 h 22"/>
                  <a:gd name="T2" fmla="*/ 0 w 99"/>
                  <a:gd name="T3" fmla="*/ 0 h 22"/>
                  <a:gd name="T4" fmla="*/ 3 w 99"/>
                  <a:gd name="T5" fmla="*/ 0 h 22"/>
                  <a:gd name="T6" fmla="*/ 4 w 99"/>
                  <a:gd name="T7" fmla="*/ 0 h 22"/>
                  <a:gd name="T8" fmla="*/ 8 w 99"/>
                  <a:gd name="T9" fmla="*/ 0 h 22"/>
                  <a:gd name="T10" fmla="*/ 12 w 99"/>
                  <a:gd name="T11" fmla="*/ 0 h 22"/>
                  <a:gd name="T12" fmla="*/ 17 w 99"/>
                  <a:gd name="T13" fmla="*/ 0 h 22"/>
                  <a:gd name="T14" fmla="*/ 21 w 99"/>
                  <a:gd name="T15" fmla="*/ 0 h 22"/>
                  <a:gd name="T16" fmla="*/ 25 w 99"/>
                  <a:gd name="T17" fmla="*/ 1 h 22"/>
                  <a:gd name="T18" fmla="*/ 29 w 99"/>
                  <a:gd name="T19" fmla="*/ 1 h 22"/>
                  <a:gd name="T20" fmla="*/ 34 w 99"/>
                  <a:gd name="T21" fmla="*/ 1 h 22"/>
                  <a:gd name="T22" fmla="*/ 38 w 99"/>
                  <a:gd name="T23" fmla="*/ 1 h 22"/>
                  <a:gd name="T24" fmla="*/ 41 w 99"/>
                  <a:gd name="T25" fmla="*/ 1 h 22"/>
                  <a:gd name="T26" fmla="*/ 44 w 99"/>
                  <a:gd name="T27" fmla="*/ 1 h 22"/>
                  <a:gd name="T28" fmla="*/ 47 w 99"/>
                  <a:gd name="T29" fmla="*/ 1 h 22"/>
                  <a:gd name="T30" fmla="*/ 48 w 99"/>
                  <a:gd name="T31" fmla="*/ 1 h 22"/>
                  <a:gd name="T32" fmla="*/ 49 w 99"/>
                  <a:gd name="T33" fmla="*/ 2 h 22"/>
                  <a:gd name="T34" fmla="*/ 49 w 99"/>
                  <a:gd name="T35" fmla="*/ 10 h 22"/>
                  <a:gd name="T36" fmla="*/ 0 w 99"/>
                  <a:gd name="T37" fmla="*/ 11 h 22"/>
                  <a:gd name="T38" fmla="*/ 0 w 99"/>
                  <a:gd name="T39" fmla="*/ 1 h 22"/>
                  <a:gd name="T40" fmla="*/ 0 w 99"/>
                  <a:gd name="T41" fmla="*/ 1 h 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" h="22">
                    <a:moveTo>
                      <a:pt x="0" y="1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1" y="1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6" y="1"/>
                    </a:lnTo>
                    <a:lnTo>
                      <a:pt x="83" y="1"/>
                    </a:lnTo>
                    <a:lnTo>
                      <a:pt x="89" y="1"/>
                    </a:lnTo>
                    <a:lnTo>
                      <a:pt x="95" y="1"/>
                    </a:lnTo>
                    <a:lnTo>
                      <a:pt x="97" y="1"/>
                    </a:lnTo>
                    <a:lnTo>
                      <a:pt x="99" y="3"/>
                    </a:lnTo>
                    <a:lnTo>
                      <a:pt x="99" y="20"/>
                    </a:lnTo>
                    <a:lnTo>
                      <a:pt x="0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1" name="Freeform 47">
                <a:extLst>
                  <a:ext uri="{FF2B5EF4-FFF2-40B4-BE49-F238E27FC236}">
                    <a16:creationId xmlns:a16="http://schemas.microsoft.com/office/drawing/2014/main" id="{922AD4FD-B4B2-3D4D-AF80-321B0B0E6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176"/>
                <a:ext cx="53" cy="10"/>
              </a:xfrm>
              <a:custGeom>
                <a:avLst/>
                <a:gdLst>
                  <a:gd name="T0" fmla="*/ 0 w 106"/>
                  <a:gd name="T1" fmla="*/ 1 h 21"/>
                  <a:gd name="T2" fmla="*/ 52 w 106"/>
                  <a:gd name="T3" fmla="*/ 0 h 21"/>
                  <a:gd name="T4" fmla="*/ 52 w 106"/>
                  <a:gd name="T5" fmla="*/ 2 h 21"/>
                  <a:gd name="T6" fmla="*/ 53 w 106"/>
                  <a:gd name="T7" fmla="*/ 6 h 21"/>
                  <a:gd name="T8" fmla="*/ 53 w 106"/>
                  <a:gd name="T9" fmla="*/ 9 h 21"/>
                  <a:gd name="T10" fmla="*/ 52 w 106"/>
                  <a:gd name="T11" fmla="*/ 10 h 21"/>
                  <a:gd name="T12" fmla="*/ 0 w 106"/>
                  <a:gd name="T13" fmla="*/ 10 h 21"/>
                  <a:gd name="T14" fmla="*/ 0 w 106"/>
                  <a:gd name="T15" fmla="*/ 1 h 21"/>
                  <a:gd name="T16" fmla="*/ 0 w 106"/>
                  <a:gd name="T17" fmla="*/ 1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21">
                    <a:moveTo>
                      <a:pt x="0" y="2"/>
                    </a:moveTo>
                    <a:lnTo>
                      <a:pt x="104" y="0"/>
                    </a:lnTo>
                    <a:lnTo>
                      <a:pt x="104" y="4"/>
                    </a:lnTo>
                    <a:lnTo>
                      <a:pt x="106" y="12"/>
                    </a:lnTo>
                    <a:lnTo>
                      <a:pt x="106" y="19"/>
                    </a:lnTo>
                    <a:lnTo>
                      <a:pt x="103" y="21"/>
                    </a:lnTo>
                    <a:lnTo>
                      <a:pt x="0" y="2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2" name="Freeform 48">
                <a:extLst>
                  <a:ext uri="{FF2B5EF4-FFF2-40B4-BE49-F238E27FC236}">
                    <a16:creationId xmlns:a16="http://schemas.microsoft.com/office/drawing/2014/main" id="{3F678356-2BE5-8E40-AD14-F255B7311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998"/>
                <a:ext cx="189" cy="274"/>
              </a:xfrm>
              <a:custGeom>
                <a:avLst/>
                <a:gdLst>
                  <a:gd name="T0" fmla="*/ 189 w 378"/>
                  <a:gd name="T1" fmla="*/ 158 h 547"/>
                  <a:gd name="T2" fmla="*/ 189 w 378"/>
                  <a:gd name="T3" fmla="*/ 172 h 547"/>
                  <a:gd name="T4" fmla="*/ 189 w 378"/>
                  <a:gd name="T5" fmla="*/ 186 h 547"/>
                  <a:gd name="T6" fmla="*/ 189 w 378"/>
                  <a:gd name="T7" fmla="*/ 203 h 547"/>
                  <a:gd name="T8" fmla="*/ 189 w 378"/>
                  <a:gd name="T9" fmla="*/ 217 h 547"/>
                  <a:gd name="T10" fmla="*/ 189 w 378"/>
                  <a:gd name="T11" fmla="*/ 230 h 547"/>
                  <a:gd name="T12" fmla="*/ 189 w 378"/>
                  <a:gd name="T13" fmla="*/ 241 h 547"/>
                  <a:gd name="T14" fmla="*/ 189 w 378"/>
                  <a:gd name="T15" fmla="*/ 250 h 547"/>
                  <a:gd name="T16" fmla="*/ 184 w 378"/>
                  <a:gd name="T17" fmla="*/ 253 h 547"/>
                  <a:gd name="T18" fmla="*/ 173 w 378"/>
                  <a:gd name="T19" fmla="*/ 256 h 547"/>
                  <a:gd name="T20" fmla="*/ 162 w 378"/>
                  <a:gd name="T21" fmla="*/ 258 h 547"/>
                  <a:gd name="T22" fmla="*/ 149 w 378"/>
                  <a:gd name="T23" fmla="*/ 260 h 547"/>
                  <a:gd name="T24" fmla="*/ 133 w 378"/>
                  <a:gd name="T25" fmla="*/ 262 h 547"/>
                  <a:gd name="T26" fmla="*/ 116 w 378"/>
                  <a:gd name="T27" fmla="*/ 264 h 547"/>
                  <a:gd name="T28" fmla="*/ 100 w 378"/>
                  <a:gd name="T29" fmla="*/ 266 h 547"/>
                  <a:gd name="T30" fmla="*/ 82 w 378"/>
                  <a:gd name="T31" fmla="*/ 268 h 547"/>
                  <a:gd name="T32" fmla="*/ 66 w 378"/>
                  <a:gd name="T33" fmla="*/ 270 h 547"/>
                  <a:gd name="T34" fmla="*/ 50 w 378"/>
                  <a:gd name="T35" fmla="*/ 272 h 547"/>
                  <a:gd name="T36" fmla="*/ 36 w 378"/>
                  <a:gd name="T37" fmla="*/ 273 h 547"/>
                  <a:gd name="T38" fmla="*/ 22 w 378"/>
                  <a:gd name="T39" fmla="*/ 273 h 547"/>
                  <a:gd name="T40" fmla="*/ 12 w 378"/>
                  <a:gd name="T41" fmla="*/ 274 h 547"/>
                  <a:gd name="T42" fmla="*/ 1 w 378"/>
                  <a:gd name="T43" fmla="*/ 273 h 547"/>
                  <a:gd name="T44" fmla="*/ 16 w 378"/>
                  <a:gd name="T45" fmla="*/ 264 h 547"/>
                  <a:gd name="T46" fmla="*/ 24 w 378"/>
                  <a:gd name="T47" fmla="*/ 264 h 547"/>
                  <a:gd name="T48" fmla="*/ 36 w 378"/>
                  <a:gd name="T49" fmla="*/ 264 h 547"/>
                  <a:gd name="T50" fmla="*/ 51 w 378"/>
                  <a:gd name="T51" fmla="*/ 263 h 547"/>
                  <a:gd name="T52" fmla="*/ 65 w 378"/>
                  <a:gd name="T53" fmla="*/ 261 h 547"/>
                  <a:gd name="T54" fmla="*/ 79 w 378"/>
                  <a:gd name="T55" fmla="*/ 260 h 547"/>
                  <a:gd name="T56" fmla="*/ 92 w 378"/>
                  <a:gd name="T57" fmla="*/ 259 h 547"/>
                  <a:gd name="T58" fmla="*/ 102 w 378"/>
                  <a:gd name="T59" fmla="*/ 258 h 547"/>
                  <a:gd name="T60" fmla="*/ 112 w 378"/>
                  <a:gd name="T61" fmla="*/ 256 h 547"/>
                  <a:gd name="T62" fmla="*/ 122 w 378"/>
                  <a:gd name="T63" fmla="*/ 254 h 547"/>
                  <a:gd name="T64" fmla="*/ 134 w 378"/>
                  <a:gd name="T65" fmla="*/ 252 h 547"/>
                  <a:gd name="T66" fmla="*/ 147 w 378"/>
                  <a:gd name="T67" fmla="*/ 250 h 547"/>
                  <a:gd name="T68" fmla="*/ 157 w 378"/>
                  <a:gd name="T69" fmla="*/ 248 h 547"/>
                  <a:gd name="T70" fmla="*/ 168 w 378"/>
                  <a:gd name="T71" fmla="*/ 246 h 547"/>
                  <a:gd name="T72" fmla="*/ 179 w 378"/>
                  <a:gd name="T73" fmla="*/ 244 h 547"/>
                  <a:gd name="T74" fmla="*/ 181 w 378"/>
                  <a:gd name="T75" fmla="*/ 234 h 547"/>
                  <a:gd name="T76" fmla="*/ 180 w 378"/>
                  <a:gd name="T77" fmla="*/ 225 h 547"/>
                  <a:gd name="T78" fmla="*/ 180 w 378"/>
                  <a:gd name="T79" fmla="*/ 213 h 547"/>
                  <a:gd name="T80" fmla="*/ 180 w 378"/>
                  <a:gd name="T81" fmla="*/ 198 h 547"/>
                  <a:gd name="T82" fmla="*/ 180 w 378"/>
                  <a:gd name="T83" fmla="*/ 183 h 547"/>
                  <a:gd name="T84" fmla="*/ 179 w 378"/>
                  <a:gd name="T85" fmla="*/ 166 h 547"/>
                  <a:gd name="T86" fmla="*/ 179 w 378"/>
                  <a:gd name="T87" fmla="*/ 147 h 547"/>
                  <a:gd name="T88" fmla="*/ 179 w 378"/>
                  <a:gd name="T89" fmla="*/ 137 h 547"/>
                  <a:gd name="T90" fmla="*/ 178 w 378"/>
                  <a:gd name="T91" fmla="*/ 119 h 547"/>
                  <a:gd name="T92" fmla="*/ 178 w 378"/>
                  <a:gd name="T93" fmla="*/ 102 h 547"/>
                  <a:gd name="T94" fmla="*/ 177 w 378"/>
                  <a:gd name="T95" fmla="*/ 87 h 547"/>
                  <a:gd name="T96" fmla="*/ 176 w 378"/>
                  <a:gd name="T97" fmla="*/ 72 h 547"/>
                  <a:gd name="T98" fmla="*/ 175 w 378"/>
                  <a:gd name="T99" fmla="*/ 62 h 547"/>
                  <a:gd name="T100" fmla="*/ 175 w 378"/>
                  <a:gd name="T101" fmla="*/ 51 h 547"/>
                  <a:gd name="T102" fmla="*/ 169 w 378"/>
                  <a:gd name="T103" fmla="*/ 48 h 547"/>
                  <a:gd name="T104" fmla="*/ 156 w 378"/>
                  <a:gd name="T105" fmla="*/ 45 h 547"/>
                  <a:gd name="T106" fmla="*/ 141 w 378"/>
                  <a:gd name="T107" fmla="*/ 41 h 547"/>
                  <a:gd name="T108" fmla="*/ 124 w 378"/>
                  <a:gd name="T109" fmla="*/ 36 h 547"/>
                  <a:gd name="T110" fmla="*/ 106 w 378"/>
                  <a:gd name="T111" fmla="*/ 32 h 547"/>
                  <a:gd name="T112" fmla="*/ 92 w 378"/>
                  <a:gd name="T113" fmla="*/ 29 h 547"/>
                  <a:gd name="T114" fmla="*/ 79 w 378"/>
                  <a:gd name="T115" fmla="*/ 26 h 547"/>
                  <a:gd name="T116" fmla="*/ 22 w 378"/>
                  <a:gd name="T117" fmla="*/ 13 h 547"/>
                  <a:gd name="T118" fmla="*/ 14 w 378"/>
                  <a:gd name="T119" fmla="*/ 2 h 54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8" h="547">
                    <a:moveTo>
                      <a:pt x="25" y="0"/>
                    </a:moveTo>
                    <a:lnTo>
                      <a:pt x="369" y="78"/>
                    </a:lnTo>
                    <a:lnTo>
                      <a:pt x="378" y="310"/>
                    </a:lnTo>
                    <a:lnTo>
                      <a:pt x="378" y="315"/>
                    </a:lnTo>
                    <a:lnTo>
                      <a:pt x="378" y="323"/>
                    </a:lnTo>
                    <a:lnTo>
                      <a:pt x="378" y="329"/>
                    </a:lnTo>
                    <a:lnTo>
                      <a:pt x="378" y="336"/>
                    </a:lnTo>
                    <a:lnTo>
                      <a:pt x="378" y="344"/>
                    </a:lnTo>
                    <a:lnTo>
                      <a:pt x="378" y="350"/>
                    </a:lnTo>
                    <a:lnTo>
                      <a:pt x="378" y="357"/>
                    </a:lnTo>
                    <a:lnTo>
                      <a:pt x="378" y="365"/>
                    </a:lnTo>
                    <a:lnTo>
                      <a:pt x="378" y="372"/>
                    </a:lnTo>
                    <a:lnTo>
                      <a:pt x="378" y="380"/>
                    </a:lnTo>
                    <a:lnTo>
                      <a:pt x="378" y="388"/>
                    </a:lnTo>
                    <a:lnTo>
                      <a:pt x="378" y="395"/>
                    </a:lnTo>
                    <a:lnTo>
                      <a:pt x="378" y="405"/>
                    </a:lnTo>
                    <a:lnTo>
                      <a:pt x="378" y="412"/>
                    </a:lnTo>
                    <a:lnTo>
                      <a:pt x="378" y="420"/>
                    </a:lnTo>
                    <a:lnTo>
                      <a:pt x="378" y="428"/>
                    </a:lnTo>
                    <a:lnTo>
                      <a:pt x="378" y="433"/>
                    </a:lnTo>
                    <a:lnTo>
                      <a:pt x="378" y="441"/>
                    </a:lnTo>
                    <a:lnTo>
                      <a:pt x="378" y="449"/>
                    </a:lnTo>
                    <a:lnTo>
                      <a:pt x="378" y="454"/>
                    </a:lnTo>
                    <a:lnTo>
                      <a:pt x="378" y="460"/>
                    </a:lnTo>
                    <a:lnTo>
                      <a:pt x="378" y="466"/>
                    </a:lnTo>
                    <a:lnTo>
                      <a:pt x="378" y="471"/>
                    </a:lnTo>
                    <a:lnTo>
                      <a:pt x="378" y="477"/>
                    </a:lnTo>
                    <a:lnTo>
                      <a:pt x="378" y="481"/>
                    </a:lnTo>
                    <a:lnTo>
                      <a:pt x="378" y="487"/>
                    </a:lnTo>
                    <a:lnTo>
                      <a:pt x="378" y="490"/>
                    </a:lnTo>
                    <a:lnTo>
                      <a:pt x="378" y="494"/>
                    </a:lnTo>
                    <a:lnTo>
                      <a:pt x="378" y="500"/>
                    </a:lnTo>
                    <a:lnTo>
                      <a:pt x="378" y="504"/>
                    </a:lnTo>
                    <a:lnTo>
                      <a:pt x="375" y="504"/>
                    </a:lnTo>
                    <a:lnTo>
                      <a:pt x="371" y="506"/>
                    </a:lnTo>
                    <a:lnTo>
                      <a:pt x="367" y="506"/>
                    </a:lnTo>
                    <a:lnTo>
                      <a:pt x="359" y="509"/>
                    </a:lnTo>
                    <a:lnTo>
                      <a:pt x="356" y="509"/>
                    </a:lnTo>
                    <a:lnTo>
                      <a:pt x="350" y="509"/>
                    </a:lnTo>
                    <a:lnTo>
                      <a:pt x="346" y="511"/>
                    </a:lnTo>
                    <a:lnTo>
                      <a:pt x="340" y="511"/>
                    </a:lnTo>
                    <a:lnTo>
                      <a:pt x="335" y="511"/>
                    </a:lnTo>
                    <a:lnTo>
                      <a:pt x="329" y="513"/>
                    </a:lnTo>
                    <a:lnTo>
                      <a:pt x="323" y="515"/>
                    </a:lnTo>
                    <a:lnTo>
                      <a:pt x="318" y="517"/>
                    </a:lnTo>
                    <a:lnTo>
                      <a:pt x="310" y="517"/>
                    </a:lnTo>
                    <a:lnTo>
                      <a:pt x="304" y="519"/>
                    </a:lnTo>
                    <a:lnTo>
                      <a:pt x="297" y="519"/>
                    </a:lnTo>
                    <a:lnTo>
                      <a:pt x="289" y="521"/>
                    </a:lnTo>
                    <a:lnTo>
                      <a:pt x="282" y="521"/>
                    </a:lnTo>
                    <a:lnTo>
                      <a:pt x="274" y="521"/>
                    </a:lnTo>
                    <a:lnTo>
                      <a:pt x="266" y="523"/>
                    </a:lnTo>
                    <a:lnTo>
                      <a:pt x="259" y="525"/>
                    </a:lnTo>
                    <a:lnTo>
                      <a:pt x="249" y="525"/>
                    </a:lnTo>
                    <a:lnTo>
                      <a:pt x="242" y="527"/>
                    </a:lnTo>
                    <a:lnTo>
                      <a:pt x="232" y="527"/>
                    </a:lnTo>
                    <a:lnTo>
                      <a:pt x="224" y="528"/>
                    </a:lnTo>
                    <a:lnTo>
                      <a:pt x="215" y="530"/>
                    </a:lnTo>
                    <a:lnTo>
                      <a:pt x="207" y="530"/>
                    </a:lnTo>
                    <a:lnTo>
                      <a:pt x="200" y="532"/>
                    </a:lnTo>
                    <a:lnTo>
                      <a:pt x="192" y="534"/>
                    </a:lnTo>
                    <a:lnTo>
                      <a:pt x="183" y="534"/>
                    </a:lnTo>
                    <a:lnTo>
                      <a:pt x="173" y="536"/>
                    </a:lnTo>
                    <a:lnTo>
                      <a:pt x="164" y="536"/>
                    </a:lnTo>
                    <a:lnTo>
                      <a:pt x="156" y="538"/>
                    </a:lnTo>
                    <a:lnTo>
                      <a:pt x="148" y="538"/>
                    </a:lnTo>
                    <a:lnTo>
                      <a:pt x="139" y="540"/>
                    </a:lnTo>
                    <a:lnTo>
                      <a:pt x="131" y="540"/>
                    </a:lnTo>
                    <a:lnTo>
                      <a:pt x="124" y="542"/>
                    </a:lnTo>
                    <a:lnTo>
                      <a:pt x="114" y="542"/>
                    </a:lnTo>
                    <a:lnTo>
                      <a:pt x="107" y="542"/>
                    </a:lnTo>
                    <a:lnTo>
                      <a:pt x="99" y="544"/>
                    </a:lnTo>
                    <a:lnTo>
                      <a:pt x="91" y="544"/>
                    </a:lnTo>
                    <a:lnTo>
                      <a:pt x="84" y="544"/>
                    </a:lnTo>
                    <a:lnTo>
                      <a:pt x="76" y="544"/>
                    </a:lnTo>
                    <a:lnTo>
                      <a:pt x="71" y="546"/>
                    </a:lnTo>
                    <a:lnTo>
                      <a:pt x="63" y="546"/>
                    </a:lnTo>
                    <a:lnTo>
                      <a:pt x="57" y="546"/>
                    </a:lnTo>
                    <a:lnTo>
                      <a:pt x="50" y="546"/>
                    </a:lnTo>
                    <a:lnTo>
                      <a:pt x="44" y="546"/>
                    </a:lnTo>
                    <a:lnTo>
                      <a:pt x="38" y="547"/>
                    </a:lnTo>
                    <a:lnTo>
                      <a:pt x="32" y="547"/>
                    </a:lnTo>
                    <a:lnTo>
                      <a:pt x="29" y="547"/>
                    </a:lnTo>
                    <a:lnTo>
                      <a:pt x="23" y="547"/>
                    </a:lnTo>
                    <a:lnTo>
                      <a:pt x="19" y="547"/>
                    </a:lnTo>
                    <a:lnTo>
                      <a:pt x="12" y="547"/>
                    </a:lnTo>
                    <a:lnTo>
                      <a:pt x="6" y="547"/>
                    </a:lnTo>
                    <a:lnTo>
                      <a:pt x="2" y="546"/>
                    </a:lnTo>
                    <a:lnTo>
                      <a:pt x="0" y="546"/>
                    </a:lnTo>
                    <a:lnTo>
                      <a:pt x="29" y="530"/>
                    </a:lnTo>
                    <a:lnTo>
                      <a:pt x="29" y="528"/>
                    </a:lnTo>
                    <a:lnTo>
                      <a:pt x="32" y="528"/>
                    </a:lnTo>
                    <a:lnTo>
                      <a:pt x="36" y="528"/>
                    </a:lnTo>
                    <a:lnTo>
                      <a:pt x="38" y="528"/>
                    </a:lnTo>
                    <a:lnTo>
                      <a:pt x="44" y="528"/>
                    </a:lnTo>
                    <a:lnTo>
                      <a:pt x="48" y="528"/>
                    </a:lnTo>
                    <a:lnTo>
                      <a:pt x="53" y="527"/>
                    </a:lnTo>
                    <a:lnTo>
                      <a:pt x="59" y="527"/>
                    </a:lnTo>
                    <a:lnTo>
                      <a:pt x="65" y="527"/>
                    </a:lnTo>
                    <a:lnTo>
                      <a:pt x="71" y="527"/>
                    </a:lnTo>
                    <a:lnTo>
                      <a:pt x="78" y="525"/>
                    </a:lnTo>
                    <a:lnTo>
                      <a:pt x="84" y="525"/>
                    </a:lnTo>
                    <a:lnTo>
                      <a:pt x="91" y="525"/>
                    </a:lnTo>
                    <a:lnTo>
                      <a:pt x="101" y="525"/>
                    </a:lnTo>
                    <a:lnTo>
                      <a:pt x="107" y="523"/>
                    </a:lnTo>
                    <a:lnTo>
                      <a:pt x="114" y="523"/>
                    </a:lnTo>
                    <a:lnTo>
                      <a:pt x="120" y="521"/>
                    </a:lnTo>
                    <a:lnTo>
                      <a:pt x="129" y="521"/>
                    </a:lnTo>
                    <a:lnTo>
                      <a:pt x="135" y="521"/>
                    </a:lnTo>
                    <a:lnTo>
                      <a:pt x="143" y="521"/>
                    </a:lnTo>
                    <a:lnTo>
                      <a:pt x="150" y="519"/>
                    </a:lnTo>
                    <a:lnTo>
                      <a:pt x="158" y="519"/>
                    </a:lnTo>
                    <a:lnTo>
                      <a:pt x="164" y="519"/>
                    </a:lnTo>
                    <a:lnTo>
                      <a:pt x="171" y="517"/>
                    </a:lnTo>
                    <a:lnTo>
                      <a:pt x="177" y="517"/>
                    </a:lnTo>
                    <a:lnTo>
                      <a:pt x="183" y="517"/>
                    </a:lnTo>
                    <a:lnTo>
                      <a:pt x="188" y="515"/>
                    </a:lnTo>
                    <a:lnTo>
                      <a:pt x="194" y="515"/>
                    </a:lnTo>
                    <a:lnTo>
                      <a:pt x="198" y="515"/>
                    </a:lnTo>
                    <a:lnTo>
                      <a:pt x="204" y="515"/>
                    </a:lnTo>
                    <a:lnTo>
                      <a:pt x="207" y="513"/>
                    </a:lnTo>
                    <a:lnTo>
                      <a:pt x="211" y="513"/>
                    </a:lnTo>
                    <a:lnTo>
                      <a:pt x="217" y="511"/>
                    </a:lnTo>
                    <a:lnTo>
                      <a:pt x="223" y="511"/>
                    </a:lnTo>
                    <a:lnTo>
                      <a:pt x="226" y="509"/>
                    </a:lnTo>
                    <a:lnTo>
                      <a:pt x="232" y="509"/>
                    </a:lnTo>
                    <a:lnTo>
                      <a:pt x="238" y="507"/>
                    </a:lnTo>
                    <a:lnTo>
                      <a:pt x="244" y="507"/>
                    </a:lnTo>
                    <a:lnTo>
                      <a:pt x="249" y="506"/>
                    </a:lnTo>
                    <a:lnTo>
                      <a:pt x="255" y="506"/>
                    </a:lnTo>
                    <a:lnTo>
                      <a:pt x="261" y="504"/>
                    </a:lnTo>
                    <a:lnTo>
                      <a:pt x="268" y="504"/>
                    </a:lnTo>
                    <a:lnTo>
                      <a:pt x="274" y="502"/>
                    </a:lnTo>
                    <a:lnTo>
                      <a:pt x="280" y="502"/>
                    </a:lnTo>
                    <a:lnTo>
                      <a:pt x="285" y="500"/>
                    </a:lnTo>
                    <a:lnTo>
                      <a:pt x="293" y="500"/>
                    </a:lnTo>
                    <a:lnTo>
                      <a:pt x="297" y="498"/>
                    </a:lnTo>
                    <a:lnTo>
                      <a:pt x="302" y="498"/>
                    </a:lnTo>
                    <a:lnTo>
                      <a:pt x="308" y="496"/>
                    </a:lnTo>
                    <a:lnTo>
                      <a:pt x="314" y="496"/>
                    </a:lnTo>
                    <a:lnTo>
                      <a:pt x="320" y="494"/>
                    </a:lnTo>
                    <a:lnTo>
                      <a:pt x="325" y="494"/>
                    </a:lnTo>
                    <a:lnTo>
                      <a:pt x="329" y="492"/>
                    </a:lnTo>
                    <a:lnTo>
                      <a:pt x="335" y="492"/>
                    </a:lnTo>
                    <a:lnTo>
                      <a:pt x="342" y="490"/>
                    </a:lnTo>
                    <a:lnTo>
                      <a:pt x="348" y="490"/>
                    </a:lnTo>
                    <a:lnTo>
                      <a:pt x="354" y="488"/>
                    </a:lnTo>
                    <a:lnTo>
                      <a:pt x="358" y="488"/>
                    </a:lnTo>
                    <a:lnTo>
                      <a:pt x="359" y="485"/>
                    </a:lnTo>
                    <a:lnTo>
                      <a:pt x="359" y="481"/>
                    </a:lnTo>
                    <a:lnTo>
                      <a:pt x="359" y="475"/>
                    </a:lnTo>
                    <a:lnTo>
                      <a:pt x="361" y="468"/>
                    </a:lnTo>
                    <a:lnTo>
                      <a:pt x="359" y="464"/>
                    </a:lnTo>
                    <a:lnTo>
                      <a:pt x="359" y="458"/>
                    </a:lnTo>
                    <a:lnTo>
                      <a:pt x="359" y="454"/>
                    </a:lnTo>
                    <a:lnTo>
                      <a:pt x="359" y="449"/>
                    </a:lnTo>
                    <a:lnTo>
                      <a:pt x="359" y="443"/>
                    </a:lnTo>
                    <a:lnTo>
                      <a:pt x="359" y="439"/>
                    </a:lnTo>
                    <a:lnTo>
                      <a:pt x="359" y="431"/>
                    </a:lnTo>
                    <a:lnTo>
                      <a:pt x="359" y="426"/>
                    </a:lnTo>
                    <a:lnTo>
                      <a:pt x="359" y="418"/>
                    </a:lnTo>
                    <a:lnTo>
                      <a:pt x="359" y="411"/>
                    </a:lnTo>
                    <a:lnTo>
                      <a:pt x="359" y="403"/>
                    </a:lnTo>
                    <a:lnTo>
                      <a:pt x="359" y="395"/>
                    </a:lnTo>
                    <a:lnTo>
                      <a:pt x="359" y="388"/>
                    </a:lnTo>
                    <a:lnTo>
                      <a:pt x="359" y="380"/>
                    </a:lnTo>
                    <a:lnTo>
                      <a:pt x="359" y="372"/>
                    </a:lnTo>
                    <a:lnTo>
                      <a:pt x="359" y="365"/>
                    </a:lnTo>
                    <a:lnTo>
                      <a:pt x="358" y="355"/>
                    </a:lnTo>
                    <a:lnTo>
                      <a:pt x="358" y="348"/>
                    </a:lnTo>
                    <a:lnTo>
                      <a:pt x="358" y="338"/>
                    </a:lnTo>
                    <a:lnTo>
                      <a:pt x="358" y="331"/>
                    </a:lnTo>
                    <a:lnTo>
                      <a:pt x="358" y="321"/>
                    </a:lnTo>
                    <a:lnTo>
                      <a:pt x="358" y="312"/>
                    </a:lnTo>
                    <a:lnTo>
                      <a:pt x="358" y="302"/>
                    </a:lnTo>
                    <a:lnTo>
                      <a:pt x="358" y="293"/>
                    </a:lnTo>
                    <a:lnTo>
                      <a:pt x="358" y="289"/>
                    </a:lnTo>
                    <a:lnTo>
                      <a:pt x="358" y="283"/>
                    </a:lnTo>
                    <a:lnTo>
                      <a:pt x="358" y="279"/>
                    </a:lnTo>
                    <a:lnTo>
                      <a:pt x="358" y="274"/>
                    </a:lnTo>
                    <a:lnTo>
                      <a:pt x="358" y="264"/>
                    </a:lnTo>
                    <a:lnTo>
                      <a:pt x="358" y="256"/>
                    </a:lnTo>
                    <a:lnTo>
                      <a:pt x="356" y="247"/>
                    </a:lnTo>
                    <a:lnTo>
                      <a:pt x="356" y="237"/>
                    </a:lnTo>
                    <a:lnTo>
                      <a:pt x="356" y="230"/>
                    </a:lnTo>
                    <a:lnTo>
                      <a:pt x="356" y="220"/>
                    </a:lnTo>
                    <a:lnTo>
                      <a:pt x="356" y="211"/>
                    </a:lnTo>
                    <a:lnTo>
                      <a:pt x="356" y="203"/>
                    </a:lnTo>
                    <a:lnTo>
                      <a:pt x="354" y="196"/>
                    </a:lnTo>
                    <a:lnTo>
                      <a:pt x="354" y="186"/>
                    </a:lnTo>
                    <a:lnTo>
                      <a:pt x="354" y="179"/>
                    </a:lnTo>
                    <a:lnTo>
                      <a:pt x="354" y="173"/>
                    </a:lnTo>
                    <a:lnTo>
                      <a:pt x="354" y="165"/>
                    </a:lnTo>
                    <a:lnTo>
                      <a:pt x="354" y="160"/>
                    </a:lnTo>
                    <a:lnTo>
                      <a:pt x="352" y="152"/>
                    </a:lnTo>
                    <a:lnTo>
                      <a:pt x="352" y="144"/>
                    </a:lnTo>
                    <a:lnTo>
                      <a:pt x="352" y="139"/>
                    </a:lnTo>
                    <a:lnTo>
                      <a:pt x="352" y="135"/>
                    </a:lnTo>
                    <a:lnTo>
                      <a:pt x="350" y="127"/>
                    </a:lnTo>
                    <a:lnTo>
                      <a:pt x="350" y="123"/>
                    </a:lnTo>
                    <a:lnTo>
                      <a:pt x="350" y="118"/>
                    </a:lnTo>
                    <a:lnTo>
                      <a:pt x="350" y="114"/>
                    </a:lnTo>
                    <a:lnTo>
                      <a:pt x="350" y="106"/>
                    </a:lnTo>
                    <a:lnTo>
                      <a:pt x="350" y="102"/>
                    </a:lnTo>
                    <a:lnTo>
                      <a:pt x="350" y="99"/>
                    </a:lnTo>
                    <a:lnTo>
                      <a:pt x="346" y="99"/>
                    </a:lnTo>
                    <a:lnTo>
                      <a:pt x="340" y="97"/>
                    </a:lnTo>
                    <a:lnTo>
                      <a:pt x="337" y="95"/>
                    </a:lnTo>
                    <a:lnTo>
                      <a:pt x="331" y="95"/>
                    </a:lnTo>
                    <a:lnTo>
                      <a:pt x="325" y="93"/>
                    </a:lnTo>
                    <a:lnTo>
                      <a:pt x="320" y="91"/>
                    </a:lnTo>
                    <a:lnTo>
                      <a:pt x="312" y="89"/>
                    </a:lnTo>
                    <a:lnTo>
                      <a:pt x="306" y="87"/>
                    </a:lnTo>
                    <a:lnTo>
                      <a:pt x="297" y="85"/>
                    </a:lnTo>
                    <a:lnTo>
                      <a:pt x="291" y="83"/>
                    </a:lnTo>
                    <a:lnTo>
                      <a:pt x="282" y="82"/>
                    </a:lnTo>
                    <a:lnTo>
                      <a:pt x="274" y="80"/>
                    </a:lnTo>
                    <a:lnTo>
                      <a:pt x="264" y="78"/>
                    </a:lnTo>
                    <a:lnTo>
                      <a:pt x="257" y="76"/>
                    </a:lnTo>
                    <a:lnTo>
                      <a:pt x="247" y="72"/>
                    </a:lnTo>
                    <a:lnTo>
                      <a:pt x="238" y="70"/>
                    </a:lnTo>
                    <a:lnTo>
                      <a:pt x="228" y="68"/>
                    </a:lnTo>
                    <a:lnTo>
                      <a:pt x="221" y="66"/>
                    </a:lnTo>
                    <a:lnTo>
                      <a:pt x="211" y="64"/>
                    </a:lnTo>
                    <a:lnTo>
                      <a:pt x="204" y="63"/>
                    </a:lnTo>
                    <a:lnTo>
                      <a:pt x="196" y="61"/>
                    </a:lnTo>
                    <a:lnTo>
                      <a:pt x="190" y="61"/>
                    </a:lnTo>
                    <a:lnTo>
                      <a:pt x="183" y="57"/>
                    </a:lnTo>
                    <a:lnTo>
                      <a:pt x="175" y="57"/>
                    </a:lnTo>
                    <a:lnTo>
                      <a:pt x="169" y="55"/>
                    </a:lnTo>
                    <a:lnTo>
                      <a:pt x="166" y="53"/>
                    </a:lnTo>
                    <a:lnTo>
                      <a:pt x="158" y="51"/>
                    </a:lnTo>
                    <a:lnTo>
                      <a:pt x="154" y="51"/>
                    </a:lnTo>
                    <a:lnTo>
                      <a:pt x="53" y="30"/>
                    </a:lnTo>
                    <a:lnTo>
                      <a:pt x="48" y="28"/>
                    </a:lnTo>
                    <a:lnTo>
                      <a:pt x="44" y="25"/>
                    </a:lnTo>
                    <a:lnTo>
                      <a:pt x="38" y="21"/>
                    </a:lnTo>
                    <a:lnTo>
                      <a:pt x="34" y="15"/>
                    </a:lnTo>
                    <a:lnTo>
                      <a:pt x="29" y="9"/>
                    </a:lnTo>
                    <a:lnTo>
                      <a:pt x="27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3" name="Freeform 49">
                <a:extLst>
                  <a:ext uri="{FF2B5EF4-FFF2-40B4-BE49-F238E27FC236}">
                    <a16:creationId xmlns:a16="http://schemas.microsoft.com/office/drawing/2014/main" id="{75EA2105-D7AD-4F4F-851F-860696611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993"/>
                <a:ext cx="177" cy="282"/>
              </a:xfrm>
              <a:custGeom>
                <a:avLst/>
                <a:gdLst>
                  <a:gd name="T0" fmla="*/ 123 w 354"/>
                  <a:gd name="T1" fmla="*/ 8 h 563"/>
                  <a:gd name="T2" fmla="*/ 99 w 354"/>
                  <a:gd name="T3" fmla="*/ 0 h 563"/>
                  <a:gd name="T4" fmla="*/ 76 w 354"/>
                  <a:gd name="T5" fmla="*/ 2 h 563"/>
                  <a:gd name="T6" fmla="*/ 59 w 354"/>
                  <a:gd name="T7" fmla="*/ 10 h 563"/>
                  <a:gd name="T8" fmla="*/ 40 w 354"/>
                  <a:gd name="T9" fmla="*/ 26 h 563"/>
                  <a:gd name="T10" fmla="*/ 22 w 354"/>
                  <a:gd name="T11" fmla="*/ 51 h 563"/>
                  <a:gd name="T12" fmla="*/ 14 w 354"/>
                  <a:gd name="T13" fmla="*/ 68 h 563"/>
                  <a:gd name="T14" fmla="*/ 8 w 354"/>
                  <a:gd name="T15" fmla="*/ 87 h 563"/>
                  <a:gd name="T16" fmla="*/ 3 w 354"/>
                  <a:gd name="T17" fmla="*/ 107 h 563"/>
                  <a:gd name="T18" fmla="*/ 0 w 354"/>
                  <a:gd name="T19" fmla="*/ 128 h 563"/>
                  <a:gd name="T20" fmla="*/ 0 w 354"/>
                  <a:gd name="T21" fmla="*/ 151 h 563"/>
                  <a:gd name="T22" fmla="*/ 2 w 354"/>
                  <a:gd name="T23" fmla="*/ 173 h 563"/>
                  <a:gd name="T24" fmla="*/ 6 w 354"/>
                  <a:gd name="T25" fmla="*/ 196 h 563"/>
                  <a:gd name="T26" fmla="*/ 12 w 354"/>
                  <a:gd name="T27" fmla="*/ 215 h 563"/>
                  <a:gd name="T28" fmla="*/ 22 w 354"/>
                  <a:gd name="T29" fmla="*/ 240 h 563"/>
                  <a:gd name="T30" fmla="*/ 39 w 354"/>
                  <a:gd name="T31" fmla="*/ 263 h 563"/>
                  <a:gd name="T32" fmla="*/ 58 w 354"/>
                  <a:gd name="T33" fmla="*/ 276 h 563"/>
                  <a:gd name="T34" fmla="*/ 78 w 354"/>
                  <a:gd name="T35" fmla="*/ 282 h 563"/>
                  <a:gd name="T36" fmla="*/ 96 w 354"/>
                  <a:gd name="T37" fmla="*/ 281 h 563"/>
                  <a:gd name="T38" fmla="*/ 123 w 354"/>
                  <a:gd name="T39" fmla="*/ 269 h 563"/>
                  <a:gd name="T40" fmla="*/ 144 w 354"/>
                  <a:gd name="T41" fmla="*/ 252 h 563"/>
                  <a:gd name="T42" fmla="*/ 156 w 354"/>
                  <a:gd name="T43" fmla="*/ 232 h 563"/>
                  <a:gd name="T44" fmla="*/ 166 w 354"/>
                  <a:gd name="T45" fmla="*/ 209 h 563"/>
                  <a:gd name="T46" fmla="*/ 169 w 354"/>
                  <a:gd name="T47" fmla="*/ 191 h 563"/>
                  <a:gd name="T48" fmla="*/ 174 w 354"/>
                  <a:gd name="T49" fmla="*/ 174 h 563"/>
                  <a:gd name="T50" fmla="*/ 176 w 354"/>
                  <a:gd name="T51" fmla="*/ 156 h 563"/>
                  <a:gd name="T52" fmla="*/ 177 w 354"/>
                  <a:gd name="T53" fmla="*/ 139 h 563"/>
                  <a:gd name="T54" fmla="*/ 176 w 354"/>
                  <a:gd name="T55" fmla="*/ 122 h 563"/>
                  <a:gd name="T56" fmla="*/ 174 w 354"/>
                  <a:gd name="T57" fmla="*/ 101 h 563"/>
                  <a:gd name="T58" fmla="*/ 170 w 354"/>
                  <a:gd name="T59" fmla="*/ 82 h 563"/>
                  <a:gd name="T60" fmla="*/ 163 w 354"/>
                  <a:gd name="T61" fmla="*/ 59 h 563"/>
                  <a:gd name="T62" fmla="*/ 152 w 354"/>
                  <a:gd name="T63" fmla="*/ 37 h 563"/>
                  <a:gd name="T64" fmla="*/ 134 w 354"/>
                  <a:gd name="T65" fmla="*/ 30 h 563"/>
                  <a:gd name="T66" fmla="*/ 145 w 354"/>
                  <a:gd name="T67" fmla="*/ 46 h 563"/>
                  <a:gd name="T68" fmla="*/ 155 w 354"/>
                  <a:gd name="T69" fmla="*/ 69 h 563"/>
                  <a:gd name="T70" fmla="*/ 164 w 354"/>
                  <a:gd name="T71" fmla="*/ 98 h 563"/>
                  <a:gd name="T72" fmla="*/ 166 w 354"/>
                  <a:gd name="T73" fmla="*/ 115 h 563"/>
                  <a:gd name="T74" fmla="*/ 167 w 354"/>
                  <a:gd name="T75" fmla="*/ 136 h 563"/>
                  <a:gd name="T76" fmla="*/ 166 w 354"/>
                  <a:gd name="T77" fmla="*/ 159 h 563"/>
                  <a:gd name="T78" fmla="*/ 164 w 354"/>
                  <a:gd name="T79" fmla="*/ 180 h 563"/>
                  <a:gd name="T80" fmla="*/ 159 w 354"/>
                  <a:gd name="T81" fmla="*/ 197 h 563"/>
                  <a:gd name="T82" fmla="*/ 153 w 354"/>
                  <a:gd name="T83" fmla="*/ 221 h 563"/>
                  <a:gd name="T84" fmla="*/ 142 w 354"/>
                  <a:gd name="T85" fmla="*/ 242 h 563"/>
                  <a:gd name="T86" fmla="*/ 119 w 354"/>
                  <a:gd name="T87" fmla="*/ 264 h 563"/>
                  <a:gd name="T88" fmla="*/ 90 w 354"/>
                  <a:gd name="T89" fmla="*/ 273 h 563"/>
                  <a:gd name="T90" fmla="*/ 61 w 354"/>
                  <a:gd name="T91" fmla="*/ 269 h 563"/>
                  <a:gd name="T92" fmla="*/ 35 w 354"/>
                  <a:gd name="T93" fmla="*/ 248 h 563"/>
                  <a:gd name="T94" fmla="*/ 24 w 354"/>
                  <a:gd name="T95" fmla="*/ 230 h 563"/>
                  <a:gd name="T96" fmla="*/ 15 w 354"/>
                  <a:gd name="T97" fmla="*/ 206 h 563"/>
                  <a:gd name="T98" fmla="*/ 10 w 354"/>
                  <a:gd name="T99" fmla="*/ 177 h 563"/>
                  <a:gd name="T100" fmla="*/ 7 w 354"/>
                  <a:gd name="T101" fmla="*/ 145 h 563"/>
                  <a:gd name="T102" fmla="*/ 10 w 354"/>
                  <a:gd name="T103" fmla="*/ 114 h 563"/>
                  <a:gd name="T104" fmla="*/ 15 w 354"/>
                  <a:gd name="T105" fmla="*/ 83 h 563"/>
                  <a:gd name="T106" fmla="*/ 28 w 354"/>
                  <a:gd name="T107" fmla="*/ 58 h 563"/>
                  <a:gd name="T108" fmla="*/ 39 w 354"/>
                  <a:gd name="T109" fmla="*/ 38 h 563"/>
                  <a:gd name="T110" fmla="*/ 58 w 354"/>
                  <a:gd name="T111" fmla="*/ 19 h 563"/>
                  <a:gd name="T112" fmla="*/ 77 w 354"/>
                  <a:gd name="T113" fmla="*/ 12 h 563"/>
                  <a:gd name="T114" fmla="*/ 103 w 354"/>
                  <a:gd name="T115" fmla="*/ 11 h 563"/>
                  <a:gd name="T116" fmla="*/ 124 w 354"/>
                  <a:gd name="T117" fmla="*/ 20 h 5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54" h="563">
                    <a:moveTo>
                      <a:pt x="270" y="31"/>
                    </a:moveTo>
                    <a:lnTo>
                      <a:pt x="268" y="29"/>
                    </a:lnTo>
                    <a:lnTo>
                      <a:pt x="262" y="25"/>
                    </a:lnTo>
                    <a:lnTo>
                      <a:pt x="258" y="23"/>
                    </a:lnTo>
                    <a:lnTo>
                      <a:pt x="255" y="19"/>
                    </a:lnTo>
                    <a:lnTo>
                      <a:pt x="251" y="17"/>
                    </a:lnTo>
                    <a:lnTo>
                      <a:pt x="245" y="16"/>
                    </a:lnTo>
                    <a:lnTo>
                      <a:pt x="239" y="12"/>
                    </a:lnTo>
                    <a:lnTo>
                      <a:pt x="234" y="10"/>
                    </a:lnTo>
                    <a:lnTo>
                      <a:pt x="226" y="8"/>
                    </a:lnTo>
                    <a:lnTo>
                      <a:pt x="220" y="6"/>
                    </a:lnTo>
                    <a:lnTo>
                      <a:pt x="213" y="2"/>
                    </a:lnTo>
                    <a:lnTo>
                      <a:pt x="205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7" y="0"/>
                    </a:lnTo>
                    <a:lnTo>
                      <a:pt x="171" y="0"/>
                    </a:lnTo>
                    <a:lnTo>
                      <a:pt x="165" y="2"/>
                    </a:lnTo>
                    <a:lnTo>
                      <a:pt x="158" y="2"/>
                    </a:lnTo>
                    <a:lnTo>
                      <a:pt x="152" y="4"/>
                    </a:lnTo>
                    <a:lnTo>
                      <a:pt x="148" y="4"/>
                    </a:lnTo>
                    <a:lnTo>
                      <a:pt x="143" y="8"/>
                    </a:lnTo>
                    <a:lnTo>
                      <a:pt x="139" y="10"/>
                    </a:lnTo>
                    <a:lnTo>
                      <a:pt x="133" y="10"/>
                    </a:lnTo>
                    <a:lnTo>
                      <a:pt x="127" y="14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12" y="21"/>
                    </a:lnTo>
                    <a:lnTo>
                      <a:pt x="108" y="25"/>
                    </a:lnTo>
                    <a:lnTo>
                      <a:pt x="103" y="31"/>
                    </a:lnTo>
                    <a:lnTo>
                      <a:pt x="97" y="35"/>
                    </a:lnTo>
                    <a:lnTo>
                      <a:pt x="91" y="40"/>
                    </a:lnTo>
                    <a:lnTo>
                      <a:pt x="84" y="44"/>
                    </a:lnTo>
                    <a:lnTo>
                      <a:pt x="80" y="52"/>
                    </a:lnTo>
                    <a:lnTo>
                      <a:pt x="72" y="57"/>
                    </a:lnTo>
                    <a:lnTo>
                      <a:pt x="68" y="65"/>
                    </a:lnTo>
                    <a:lnTo>
                      <a:pt x="63" y="73"/>
                    </a:lnTo>
                    <a:lnTo>
                      <a:pt x="57" y="80"/>
                    </a:lnTo>
                    <a:lnTo>
                      <a:pt x="51" y="88"/>
                    </a:lnTo>
                    <a:lnTo>
                      <a:pt x="47" y="97"/>
                    </a:lnTo>
                    <a:lnTo>
                      <a:pt x="44" y="101"/>
                    </a:lnTo>
                    <a:lnTo>
                      <a:pt x="42" y="105"/>
                    </a:lnTo>
                    <a:lnTo>
                      <a:pt x="40" y="111"/>
                    </a:lnTo>
                    <a:lnTo>
                      <a:pt x="38" y="116"/>
                    </a:lnTo>
                    <a:lnTo>
                      <a:pt x="34" y="120"/>
                    </a:lnTo>
                    <a:lnTo>
                      <a:pt x="32" y="124"/>
                    </a:lnTo>
                    <a:lnTo>
                      <a:pt x="30" y="130"/>
                    </a:lnTo>
                    <a:lnTo>
                      <a:pt x="28" y="135"/>
                    </a:lnTo>
                    <a:lnTo>
                      <a:pt x="25" y="141"/>
                    </a:lnTo>
                    <a:lnTo>
                      <a:pt x="23" y="145"/>
                    </a:lnTo>
                    <a:lnTo>
                      <a:pt x="21" y="151"/>
                    </a:lnTo>
                    <a:lnTo>
                      <a:pt x="21" y="156"/>
                    </a:lnTo>
                    <a:lnTo>
                      <a:pt x="19" y="162"/>
                    </a:lnTo>
                    <a:lnTo>
                      <a:pt x="17" y="168"/>
                    </a:lnTo>
                    <a:lnTo>
                      <a:pt x="15" y="173"/>
                    </a:lnTo>
                    <a:lnTo>
                      <a:pt x="13" y="177"/>
                    </a:lnTo>
                    <a:lnTo>
                      <a:pt x="11" y="183"/>
                    </a:lnTo>
                    <a:lnTo>
                      <a:pt x="9" y="189"/>
                    </a:lnTo>
                    <a:lnTo>
                      <a:pt x="9" y="196"/>
                    </a:lnTo>
                    <a:lnTo>
                      <a:pt x="8" y="202"/>
                    </a:lnTo>
                    <a:lnTo>
                      <a:pt x="6" y="208"/>
                    </a:lnTo>
                    <a:lnTo>
                      <a:pt x="6" y="213"/>
                    </a:lnTo>
                    <a:lnTo>
                      <a:pt x="4" y="219"/>
                    </a:lnTo>
                    <a:lnTo>
                      <a:pt x="4" y="225"/>
                    </a:lnTo>
                    <a:lnTo>
                      <a:pt x="2" y="230"/>
                    </a:lnTo>
                    <a:lnTo>
                      <a:pt x="2" y="238"/>
                    </a:lnTo>
                    <a:lnTo>
                      <a:pt x="0" y="244"/>
                    </a:lnTo>
                    <a:lnTo>
                      <a:pt x="0" y="249"/>
                    </a:lnTo>
                    <a:lnTo>
                      <a:pt x="0" y="255"/>
                    </a:lnTo>
                    <a:lnTo>
                      <a:pt x="0" y="263"/>
                    </a:lnTo>
                    <a:lnTo>
                      <a:pt x="0" y="268"/>
                    </a:lnTo>
                    <a:lnTo>
                      <a:pt x="0" y="276"/>
                    </a:lnTo>
                    <a:lnTo>
                      <a:pt x="0" y="282"/>
                    </a:lnTo>
                    <a:lnTo>
                      <a:pt x="0" y="289"/>
                    </a:lnTo>
                    <a:lnTo>
                      <a:pt x="0" y="295"/>
                    </a:lnTo>
                    <a:lnTo>
                      <a:pt x="0" y="301"/>
                    </a:lnTo>
                    <a:lnTo>
                      <a:pt x="0" y="308"/>
                    </a:lnTo>
                    <a:lnTo>
                      <a:pt x="0" y="314"/>
                    </a:lnTo>
                    <a:lnTo>
                      <a:pt x="0" y="322"/>
                    </a:lnTo>
                    <a:lnTo>
                      <a:pt x="0" y="327"/>
                    </a:lnTo>
                    <a:lnTo>
                      <a:pt x="0" y="333"/>
                    </a:lnTo>
                    <a:lnTo>
                      <a:pt x="2" y="341"/>
                    </a:lnTo>
                    <a:lnTo>
                      <a:pt x="4" y="346"/>
                    </a:lnTo>
                    <a:lnTo>
                      <a:pt x="6" y="354"/>
                    </a:lnTo>
                    <a:lnTo>
                      <a:pt x="6" y="362"/>
                    </a:lnTo>
                    <a:lnTo>
                      <a:pt x="8" y="367"/>
                    </a:lnTo>
                    <a:lnTo>
                      <a:pt x="8" y="373"/>
                    </a:lnTo>
                    <a:lnTo>
                      <a:pt x="9" y="379"/>
                    </a:lnTo>
                    <a:lnTo>
                      <a:pt x="9" y="386"/>
                    </a:lnTo>
                    <a:lnTo>
                      <a:pt x="11" y="392"/>
                    </a:lnTo>
                    <a:lnTo>
                      <a:pt x="11" y="398"/>
                    </a:lnTo>
                    <a:lnTo>
                      <a:pt x="15" y="403"/>
                    </a:lnTo>
                    <a:lnTo>
                      <a:pt x="15" y="409"/>
                    </a:lnTo>
                    <a:lnTo>
                      <a:pt x="17" y="415"/>
                    </a:lnTo>
                    <a:lnTo>
                      <a:pt x="19" y="419"/>
                    </a:lnTo>
                    <a:lnTo>
                      <a:pt x="21" y="424"/>
                    </a:lnTo>
                    <a:lnTo>
                      <a:pt x="23" y="430"/>
                    </a:lnTo>
                    <a:lnTo>
                      <a:pt x="25" y="436"/>
                    </a:lnTo>
                    <a:lnTo>
                      <a:pt x="27" y="440"/>
                    </a:lnTo>
                    <a:lnTo>
                      <a:pt x="28" y="445"/>
                    </a:lnTo>
                    <a:lnTo>
                      <a:pt x="30" y="455"/>
                    </a:lnTo>
                    <a:lnTo>
                      <a:pt x="36" y="462"/>
                    </a:lnTo>
                    <a:lnTo>
                      <a:pt x="40" y="470"/>
                    </a:lnTo>
                    <a:lnTo>
                      <a:pt x="44" y="479"/>
                    </a:lnTo>
                    <a:lnTo>
                      <a:pt x="49" y="487"/>
                    </a:lnTo>
                    <a:lnTo>
                      <a:pt x="53" y="495"/>
                    </a:lnTo>
                    <a:lnTo>
                      <a:pt x="59" y="502"/>
                    </a:lnTo>
                    <a:lnTo>
                      <a:pt x="63" y="510"/>
                    </a:lnTo>
                    <a:lnTo>
                      <a:pt x="68" y="514"/>
                    </a:lnTo>
                    <a:lnTo>
                      <a:pt x="72" y="519"/>
                    </a:lnTo>
                    <a:lnTo>
                      <a:pt x="78" y="525"/>
                    </a:lnTo>
                    <a:lnTo>
                      <a:pt x="82" y="531"/>
                    </a:lnTo>
                    <a:lnTo>
                      <a:pt x="87" y="535"/>
                    </a:lnTo>
                    <a:lnTo>
                      <a:pt x="93" y="538"/>
                    </a:lnTo>
                    <a:lnTo>
                      <a:pt x="99" y="542"/>
                    </a:lnTo>
                    <a:lnTo>
                      <a:pt x="105" y="546"/>
                    </a:lnTo>
                    <a:lnTo>
                      <a:pt x="110" y="550"/>
                    </a:lnTo>
                    <a:lnTo>
                      <a:pt x="116" y="552"/>
                    </a:lnTo>
                    <a:lnTo>
                      <a:pt x="122" y="554"/>
                    </a:lnTo>
                    <a:lnTo>
                      <a:pt x="127" y="557"/>
                    </a:lnTo>
                    <a:lnTo>
                      <a:pt x="133" y="557"/>
                    </a:lnTo>
                    <a:lnTo>
                      <a:pt x="139" y="559"/>
                    </a:lnTo>
                    <a:lnTo>
                      <a:pt x="144" y="561"/>
                    </a:lnTo>
                    <a:lnTo>
                      <a:pt x="152" y="563"/>
                    </a:lnTo>
                    <a:lnTo>
                      <a:pt x="156" y="563"/>
                    </a:lnTo>
                    <a:lnTo>
                      <a:pt x="162" y="563"/>
                    </a:lnTo>
                    <a:lnTo>
                      <a:pt x="167" y="563"/>
                    </a:lnTo>
                    <a:lnTo>
                      <a:pt x="173" y="563"/>
                    </a:lnTo>
                    <a:lnTo>
                      <a:pt x="177" y="561"/>
                    </a:lnTo>
                    <a:lnTo>
                      <a:pt x="182" y="561"/>
                    </a:lnTo>
                    <a:lnTo>
                      <a:pt x="186" y="561"/>
                    </a:lnTo>
                    <a:lnTo>
                      <a:pt x="192" y="561"/>
                    </a:lnTo>
                    <a:lnTo>
                      <a:pt x="201" y="557"/>
                    </a:lnTo>
                    <a:lnTo>
                      <a:pt x="209" y="556"/>
                    </a:lnTo>
                    <a:lnTo>
                      <a:pt x="217" y="554"/>
                    </a:lnTo>
                    <a:lnTo>
                      <a:pt x="226" y="550"/>
                    </a:lnTo>
                    <a:lnTo>
                      <a:pt x="232" y="546"/>
                    </a:lnTo>
                    <a:lnTo>
                      <a:pt x="239" y="542"/>
                    </a:lnTo>
                    <a:lnTo>
                      <a:pt x="245" y="538"/>
                    </a:lnTo>
                    <a:lnTo>
                      <a:pt x="253" y="535"/>
                    </a:lnTo>
                    <a:lnTo>
                      <a:pt x="258" y="531"/>
                    </a:lnTo>
                    <a:lnTo>
                      <a:pt x="264" y="525"/>
                    </a:lnTo>
                    <a:lnTo>
                      <a:pt x="270" y="521"/>
                    </a:lnTo>
                    <a:lnTo>
                      <a:pt x="276" y="517"/>
                    </a:lnTo>
                    <a:lnTo>
                      <a:pt x="279" y="512"/>
                    </a:lnTo>
                    <a:lnTo>
                      <a:pt x="287" y="504"/>
                    </a:lnTo>
                    <a:lnTo>
                      <a:pt x="289" y="498"/>
                    </a:lnTo>
                    <a:lnTo>
                      <a:pt x="295" y="495"/>
                    </a:lnTo>
                    <a:lnTo>
                      <a:pt x="298" y="489"/>
                    </a:lnTo>
                    <a:lnTo>
                      <a:pt x="302" y="483"/>
                    </a:lnTo>
                    <a:lnTo>
                      <a:pt x="306" y="478"/>
                    </a:lnTo>
                    <a:lnTo>
                      <a:pt x="308" y="470"/>
                    </a:lnTo>
                    <a:lnTo>
                      <a:pt x="312" y="464"/>
                    </a:lnTo>
                    <a:lnTo>
                      <a:pt x="317" y="459"/>
                    </a:lnTo>
                    <a:lnTo>
                      <a:pt x="319" y="449"/>
                    </a:lnTo>
                    <a:lnTo>
                      <a:pt x="323" y="443"/>
                    </a:lnTo>
                    <a:lnTo>
                      <a:pt x="325" y="436"/>
                    </a:lnTo>
                    <a:lnTo>
                      <a:pt x="329" y="428"/>
                    </a:lnTo>
                    <a:lnTo>
                      <a:pt x="329" y="422"/>
                    </a:lnTo>
                    <a:lnTo>
                      <a:pt x="331" y="417"/>
                    </a:lnTo>
                    <a:lnTo>
                      <a:pt x="331" y="413"/>
                    </a:lnTo>
                    <a:lnTo>
                      <a:pt x="333" y="407"/>
                    </a:lnTo>
                    <a:lnTo>
                      <a:pt x="335" y="403"/>
                    </a:lnTo>
                    <a:lnTo>
                      <a:pt x="336" y="398"/>
                    </a:lnTo>
                    <a:lnTo>
                      <a:pt x="336" y="392"/>
                    </a:lnTo>
                    <a:lnTo>
                      <a:pt x="338" y="388"/>
                    </a:lnTo>
                    <a:lnTo>
                      <a:pt x="338" y="382"/>
                    </a:lnTo>
                    <a:lnTo>
                      <a:pt x="340" y="377"/>
                    </a:lnTo>
                    <a:lnTo>
                      <a:pt x="340" y="373"/>
                    </a:lnTo>
                    <a:lnTo>
                      <a:pt x="342" y="367"/>
                    </a:lnTo>
                    <a:lnTo>
                      <a:pt x="342" y="363"/>
                    </a:lnTo>
                    <a:lnTo>
                      <a:pt x="344" y="358"/>
                    </a:lnTo>
                    <a:lnTo>
                      <a:pt x="346" y="354"/>
                    </a:lnTo>
                    <a:lnTo>
                      <a:pt x="348" y="348"/>
                    </a:lnTo>
                    <a:lnTo>
                      <a:pt x="348" y="344"/>
                    </a:lnTo>
                    <a:lnTo>
                      <a:pt x="348" y="339"/>
                    </a:lnTo>
                    <a:lnTo>
                      <a:pt x="348" y="333"/>
                    </a:lnTo>
                    <a:lnTo>
                      <a:pt x="350" y="327"/>
                    </a:lnTo>
                    <a:lnTo>
                      <a:pt x="350" y="322"/>
                    </a:lnTo>
                    <a:lnTo>
                      <a:pt x="350" y="318"/>
                    </a:lnTo>
                    <a:lnTo>
                      <a:pt x="352" y="312"/>
                    </a:lnTo>
                    <a:lnTo>
                      <a:pt x="352" y="308"/>
                    </a:lnTo>
                    <a:lnTo>
                      <a:pt x="352" y="303"/>
                    </a:lnTo>
                    <a:lnTo>
                      <a:pt x="352" y="297"/>
                    </a:lnTo>
                    <a:lnTo>
                      <a:pt x="352" y="291"/>
                    </a:lnTo>
                    <a:lnTo>
                      <a:pt x="354" y="287"/>
                    </a:lnTo>
                    <a:lnTo>
                      <a:pt x="354" y="282"/>
                    </a:lnTo>
                    <a:lnTo>
                      <a:pt x="354" y="278"/>
                    </a:lnTo>
                    <a:lnTo>
                      <a:pt x="354" y="272"/>
                    </a:lnTo>
                    <a:lnTo>
                      <a:pt x="354" y="268"/>
                    </a:lnTo>
                    <a:lnTo>
                      <a:pt x="354" y="263"/>
                    </a:lnTo>
                    <a:lnTo>
                      <a:pt x="354" y="259"/>
                    </a:lnTo>
                    <a:lnTo>
                      <a:pt x="352" y="253"/>
                    </a:lnTo>
                    <a:lnTo>
                      <a:pt x="352" y="249"/>
                    </a:lnTo>
                    <a:lnTo>
                      <a:pt x="352" y="244"/>
                    </a:lnTo>
                    <a:lnTo>
                      <a:pt x="352" y="240"/>
                    </a:lnTo>
                    <a:lnTo>
                      <a:pt x="350" y="234"/>
                    </a:lnTo>
                    <a:lnTo>
                      <a:pt x="350" y="230"/>
                    </a:lnTo>
                    <a:lnTo>
                      <a:pt x="350" y="223"/>
                    </a:lnTo>
                    <a:lnTo>
                      <a:pt x="348" y="215"/>
                    </a:lnTo>
                    <a:lnTo>
                      <a:pt x="348" y="208"/>
                    </a:lnTo>
                    <a:lnTo>
                      <a:pt x="348" y="202"/>
                    </a:lnTo>
                    <a:lnTo>
                      <a:pt x="346" y="194"/>
                    </a:lnTo>
                    <a:lnTo>
                      <a:pt x="346" y="189"/>
                    </a:lnTo>
                    <a:lnTo>
                      <a:pt x="344" y="183"/>
                    </a:lnTo>
                    <a:lnTo>
                      <a:pt x="344" y="177"/>
                    </a:lnTo>
                    <a:lnTo>
                      <a:pt x="342" y="173"/>
                    </a:lnTo>
                    <a:lnTo>
                      <a:pt x="342" y="168"/>
                    </a:lnTo>
                    <a:lnTo>
                      <a:pt x="340" y="164"/>
                    </a:lnTo>
                    <a:lnTo>
                      <a:pt x="340" y="160"/>
                    </a:lnTo>
                    <a:lnTo>
                      <a:pt x="338" y="151"/>
                    </a:lnTo>
                    <a:lnTo>
                      <a:pt x="335" y="145"/>
                    </a:lnTo>
                    <a:lnTo>
                      <a:pt x="333" y="135"/>
                    </a:lnTo>
                    <a:lnTo>
                      <a:pt x="329" y="131"/>
                    </a:lnTo>
                    <a:lnTo>
                      <a:pt x="327" y="124"/>
                    </a:lnTo>
                    <a:lnTo>
                      <a:pt x="325" y="118"/>
                    </a:lnTo>
                    <a:lnTo>
                      <a:pt x="321" y="112"/>
                    </a:lnTo>
                    <a:lnTo>
                      <a:pt x="319" y="105"/>
                    </a:lnTo>
                    <a:lnTo>
                      <a:pt x="316" y="97"/>
                    </a:lnTo>
                    <a:lnTo>
                      <a:pt x="314" y="92"/>
                    </a:lnTo>
                    <a:lnTo>
                      <a:pt x="310" y="84"/>
                    </a:lnTo>
                    <a:lnTo>
                      <a:pt x="308" y="80"/>
                    </a:lnTo>
                    <a:lnTo>
                      <a:pt x="304" y="73"/>
                    </a:lnTo>
                    <a:lnTo>
                      <a:pt x="302" y="69"/>
                    </a:lnTo>
                    <a:lnTo>
                      <a:pt x="298" y="63"/>
                    </a:lnTo>
                    <a:lnTo>
                      <a:pt x="297" y="61"/>
                    </a:lnTo>
                    <a:lnTo>
                      <a:pt x="291" y="54"/>
                    </a:lnTo>
                    <a:lnTo>
                      <a:pt x="289" y="50"/>
                    </a:lnTo>
                    <a:lnTo>
                      <a:pt x="287" y="46"/>
                    </a:lnTo>
                    <a:lnTo>
                      <a:pt x="268" y="59"/>
                    </a:lnTo>
                    <a:lnTo>
                      <a:pt x="270" y="61"/>
                    </a:lnTo>
                    <a:lnTo>
                      <a:pt x="274" y="65"/>
                    </a:lnTo>
                    <a:lnTo>
                      <a:pt x="278" y="73"/>
                    </a:lnTo>
                    <a:lnTo>
                      <a:pt x="281" y="74"/>
                    </a:lnTo>
                    <a:lnTo>
                      <a:pt x="283" y="80"/>
                    </a:lnTo>
                    <a:lnTo>
                      <a:pt x="287" y="84"/>
                    </a:lnTo>
                    <a:lnTo>
                      <a:pt x="289" y="92"/>
                    </a:lnTo>
                    <a:lnTo>
                      <a:pt x="293" y="95"/>
                    </a:lnTo>
                    <a:lnTo>
                      <a:pt x="297" y="103"/>
                    </a:lnTo>
                    <a:lnTo>
                      <a:pt x="298" y="109"/>
                    </a:lnTo>
                    <a:lnTo>
                      <a:pt x="302" y="116"/>
                    </a:lnTo>
                    <a:lnTo>
                      <a:pt x="306" y="124"/>
                    </a:lnTo>
                    <a:lnTo>
                      <a:pt x="308" y="131"/>
                    </a:lnTo>
                    <a:lnTo>
                      <a:pt x="310" y="137"/>
                    </a:lnTo>
                    <a:lnTo>
                      <a:pt x="314" y="145"/>
                    </a:lnTo>
                    <a:lnTo>
                      <a:pt x="316" y="154"/>
                    </a:lnTo>
                    <a:lnTo>
                      <a:pt x="317" y="162"/>
                    </a:lnTo>
                    <a:lnTo>
                      <a:pt x="319" y="170"/>
                    </a:lnTo>
                    <a:lnTo>
                      <a:pt x="323" y="177"/>
                    </a:lnTo>
                    <a:lnTo>
                      <a:pt x="325" y="187"/>
                    </a:lnTo>
                    <a:lnTo>
                      <a:pt x="327" y="196"/>
                    </a:lnTo>
                    <a:lnTo>
                      <a:pt x="327" y="200"/>
                    </a:lnTo>
                    <a:lnTo>
                      <a:pt x="327" y="206"/>
                    </a:lnTo>
                    <a:lnTo>
                      <a:pt x="327" y="209"/>
                    </a:lnTo>
                    <a:lnTo>
                      <a:pt x="329" y="215"/>
                    </a:lnTo>
                    <a:lnTo>
                      <a:pt x="329" y="219"/>
                    </a:lnTo>
                    <a:lnTo>
                      <a:pt x="331" y="225"/>
                    </a:lnTo>
                    <a:lnTo>
                      <a:pt x="331" y="230"/>
                    </a:lnTo>
                    <a:lnTo>
                      <a:pt x="333" y="236"/>
                    </a:lnTo>
                    <a:lnTo>
                      <a:pt x="333" y="242"/>
                    </a:lnTo>
                    <a:lnTo>
                      <a:pt x="333" y="247"/>
                    </a:lnTo>
                    <a:lnTo>
                      <a:pt x="333" y="253"/>
                    </a:lnTo>
                    <a:lnTo>
                      <a:pt x="335" y="259"/>
                    </a:lnTo>
                    <a:lnTo>
                      <a:pt x="333" y="266"/>
                    </a:lnTo>
                    <a:lnTo>
                      <a:pt x="333" y="272"/>
                    </a:lnTo>
                    <a:lnTo>
                      <a:pt x="333" y="280"/>
                    </a:lnTo>
                    <a:lnTo>
                      <a:pt x="333" y="286"/>
                    </a:lnTo>
                    <a:lnTo>
                      <a:pt x="333" y="291"/>
                    </a:lnTo>
                    <a:lnTo>
                      <a:pt x="333" y="299"/>
                    </a:lnTo>
                    <a:lnTo>
                      <a:pt x="331" y="305"/>
                    </a:lnTo>
                    <a:lnTo>
                      <a:pt x="331" y="312"/>
                    </a:lnTo>
                    <a:lnTo>
                      <a:pt x="331" y="318"/>
                    </a:lnTo>
                    <a:lnTo>
                      <a:pt x="329" y="324"/>
                    </a:lnTo>
                    <a:lnTo>
                      <a:pt x="329" y="329"/>
                    </a:lnTo>
                    <a:lnTo>
                      <a:pt x="329" y="337"/>
                    </a:lnTo>
                    <a:lnTo>
                      <a:pt x="327" y="343"/>
                    </a:lnTo>
                    <a:lnTo>
                      <a:pt x="327" y="348"/>
                    </a:lnTo>
                    <a:lnTo>
                      <a:pt x="327" y="354"/>
                    </a:lnTo>
                    <a:lnTo>
                      <a:pt x="327" y="360"/>
                    </a:lnTo>
                    <a:lnTo>
                      <a:pt x="325" y="363"/>
                    </a:lnTo>
                    <a:lnTo>
                      <a:pt x="323" y="369"/>
                    </a:lnTo>
                    <a:lnTo>
                      <a:pt x="323" y="375"/>
                    </a:lnTo>
                    <a:lnTo>
                      <a:pt x="321" y="381"/>
                    </a:lnTo>
                    <a:lnTo>
                      <a:pt x="319" y="384"/>
                    </a:lnTo>
                    <a:lnTo>
                      <a:pt x="319" y="390"/>
                    </a:lnTo>
                    <a:lnTo>
                      <a:pt x="317" y="394"/>
                    </a:lnTo>
                    <a:lnTo>
                      <a:pt x="317" y="400"/>
                    </a:lnTo>
                    <a:lnTo>
                      <a:pt x="316" y="407"/>
                    </a:lnTo>
                    <a:lnTo>
                      <a:pt x="314" y="417"/>
                    </a:lnTo>
                    <a:lnTo>
                      <a:pt x="312" y="424"/>
                    </a:lnTo>
                    <a:lnTo>
                      <a:pt x="310" y="432"/>
                    </a:lnTo>
                    <a:lnTo>
                      <a:pt x="308" y="438"/>
                    </a:lnTo>
                    <a:lnTo>
                      <a:pt x="306" y="441"/>
                    </a:lnTo>
                    <a:lnTo>
                      <a:pt x="302" y="447"/>
                    </a:lnTo>
                    <a:lnTo>
                      <a:pt x="300" y="453"/>
                    </a:lnTo>
                    <a:lnTo>
                      <a:pt x="298" y="459"/>
                    </a:lnTo>
                    <a:lnTo>
                      <a:pt x="297" y="464"/>
                    </a:lnTo>
                    <a:lnTo>
                      <a:pt x="293" y="468"/>
                    </a:lnTo>
                    <a:lnTo>
                      <a:pt x="291" y="474"/>
                    </a:lnTo>
                    <a:lnTo>
                      <a:pt x="283" y="483"/>
                    </a:lnTo>
                    <a:lnTo>
                      <a:pt x="278" y="491"/>
                    </a:lnTo>
                    <a:lnTo>
                      <a:pt x="270" y="500"/>
                    </a:lnTo>
                    <a:lnTo>
                      <a:pt x="264" y="510"/>
                    </a:lnTo>
                    <a:lnTo>
                      <a:pt x="257" y="514"/>
                    </a:lnTo>
                    <a:lnTo>
                      <a:pt x="251" y="517"/>
                    </a:lnTo>
                    <a:lnTo>
                      <a:pt x="245" y="521"/>
                    </a:lnTo>
                    <a:lnTo>
                      <a:pt x="238" y="527"/>
                    </a:lnTo>
                    <a:lnTo>
                      <a:pt x="228" y="531"/>
                    </a:lnTo>
                    <a:lnTo>
                      <a:pt x="220" y="533"/>
                    </a:lnTo>
                    <a:lnTo>
                      <a:pt x="213" y="537"/>
                    </a:lnTo>
                    <a:lnTo>
                      <a:pt x="205" y="540"/>
                    </a:lnTo>
                    <a:lnTo>
                      <a:pt x="196" y="542"/>
                    </a:lnTo>
                    <a:lnTo>
                      <a:pt x="188" y="544"/>
                    </a:lnTo>
                    <a:lnTo>
                      <a:pt x="179" y="546"/>
                    </a:lnTo>
                    <a:lnTo>
                      <a:pt x="171" y="548"/>
                    </a:lnTo>
                    <a:lnTo>
                      <a:pt x="162" y="548"/>
                    </a:lnTo>
                    <a:lnTo>
                      <a:pt x="154" y="548"/>
                    </a:lnTo>
                    <a:lnTo>
                      <a:pt x="146" y="546"/>
                    </a:lnTo>
                    <a:lnTo>
                      <a:pt x="139" y="546"/>
                    </a:lnTo>
                    <a:lnTo>
                      <a:pt x="129" y="542"/>
                    </a:lnTo>
                    <a:lnTo>
                      <a:pt x="122" y="538"/>
                    </a:lnTo>
                    <a:lnTo>
                      <a:pt x="114" y="533"/>
                    </a:lnTo>
                    <a:lnTo>
                      <a:pt x="106" y="529"/>
                    </a:lnTo>
                    <a:lnTo>
                      <a:pt x="97" y="521"/>
                    </a:lnTo>
                    <a:lnTo>
                      <a:pt x="89" y="516"/>
                    </a:lnTo>
                    <a:lnTo>
                      <a:pt x="82" y="508"/>
                    </a:lnTo>
                    <a:lnTo>
                      <a:pt x="74" y="500"/>
                    </a:lnTo>
                    <a:lnTo>
                      <a:pt x="70" y="495"/>
                    </a:lnTo>
                    <a:lnTo>
                      <a:pt x="66" y="491"/>
                    </a:lnTo>
                    <a:lnTo>
                      <a:pt x="63" y="485"/>
                    </a:lnTo>
                    <a:lnTo>
                      <a:pt x="59" y="479"/>
                    </a:lnTo>
                    <a:lnTo>
                      <a:pt x="55" y="474"/>
                    </a:lnTo>
                    <a:lnTo>
                      <a:pt x="51" y="468"/>
                    </a:lnTo>
                    <a:lnTo>
                      <a:pt x="49" y="464"/>
                    </a:lnTo>
                    <a:lnTo>
                      <a:pt x="47" y="459"/>
                    </a:lnTo>
                    <a:lnTo>
                      <a:pt x="44" y="451"/>
                    </a:lnTo>
                    <a:lnTo>
                      <a:pt x="40" y="445"/>
                    </a:lnTo>
                    <a:lnTo>
                      <a:pt x="38" y="438"/>
                    </a:lnTo>
                    <a:lnTo>
                      <a:pt x="36" y="432"/>
                    </a:lnTo>
                    <a:lnTo>
                      <a:pt x="34" y="426"/>
                    </a:lnTo>
                    <a:lnTo>
                      <a:pt x="30" y="419"/>
                    </a:lnTo>
                    <a:lnTo>
                      <a:pt x="30" y="411"/>
                    </a:lnTo>
                    <a:lnTo>
                      <a:pt x="28" y="405"/>
                    </a:lnTo>
                    <a:lnTo>
                      <a:pt x="27" y="396"/>
                    </a:lnTo>
                    <a:lnTo>
                      <a:pt x="25" y="386"/>
                    </a:lnTo>
                    <a:lnTo>
                      <a:pt x="23" y="379"/>
                    </a:lnTo>
                    <a:lnTo>
                      <a:pt x="21" y="371"/>
                    </a:lnTo>
                    <a:lnTo>
                      <a:pt x="19" y="362"/>
                    </a:lnTo>
                    <a:lnTo>
                      <a:pt x="19" y="354"/>
                    </a:lnTo>
                    <a:lnTo>
                      <a:pt x="17" y="344"/>
                    </a:lnTo>
                    <a:lnTo>
                      <a:pt x="17" y="335"/>
                    </a:lnTo>
                    <a:lnTo>
                      <a:pt x="15" y="325"/>
                    </a:lnTo>
                    <a:lnTo>
                      <a:pt x="15" y="318"/>
                    </a:lnTo>
                    <a:lnTo>
                      <a:pt x="15" y="308"/>
                    </a:lnTo>
                    <a:lnTo>
                      <a:pt x="15" y="299"/>
                    </a:lnTo>
                    <a:lnTo>
                      <a:pt x="13" y="289"/>
                    </a:lnTo>
                    <a:lnTo>
                      <a:pt x="13" y="282"/>
                    </a:lnTo>
                    <a:lnTo>
                      <a:pt x="15" y="272"/>
                    </a:lnTo>
                    <a:lnTo>
                      <a:pt x="15" y="263"/>
                    </a:lnTo>
                    <a:lnTo>
                      <a:pt x="15" y="253"/>
                    </a:lnTo>
                    <a:lnTo>
                      <a:pt x="15" y="246"/>
                    </a:lnTo>
                    <a:lnTo>
                      <a:pt x="17" y="236"/>
                    </a:lnTo>
                    <a:lnTo>
                      <a:pt x="19" y="227"/>
                    </a:lnTo>
                    <a:lnTo>
                      <a:pt x="19" y="217"/>
                    </a:lnTo>
                    <a:lnTo>
                      <a:pt x="21" y="208"/>
                    </a:lnTo>
                    <a:lnTo>
                      <a:pt x="23" y="200"/>
                    </a:lnTo>
                    <a:lnTo>
                      <a:pt x="25" y="192"/>
                    </a:lnTo>
                    <a:lnTo>
                      <a:pt x="27" y="183"/>
                    </a:lnTo>
                    <a:lnTo>
                      <a:pt x="28" y="175"/>
                    </a:lnTo>
                    <a:lnTo>
                      <a:pt x="30" y="166"/>
                    </a:lnTo>
                    <a:lnTo>
                      <a:pt x="34" y="158"/>
                    </a:lnTo>
                    <a:lnTo>
                      <a:pt x="38" y="151"/>
                    </a:lnTo>
                    <a:lnTo>
                      <a:pt x="40" y="143"/>
                    </a:lnTo>
                    <a:lnTo>
                      <a:pt x="44" y="135"/>
                    </a:lnTo>
                    <a:lnTo>
                      <a:pt x="49" y="130"/>
                    </a:lnTo>
                    <a:lnTo>
                      <a:pt x="51" y="122"/>
                    </a:lnTo>
                    <a:lnTo>
                      <a:pt x="55" y="116"/>
                    </a:lnTo>
                    <a:lnTo>
                      <a:pt x="59" y="109"/>
                    </a:lnTo>
                    <a:lnTo>
                      <a:pt x="61" y="103"/>
                    </a:lnTo>
                    <a:lnTo>
                      <a:pt x="65" y="97"/>
                    </a:lnTo>
                    <a:lnTo>
                      <a:pt x="68" y="92"/>
                    </a:lnTo>
                    <a:lnTo>
                      <a:pt x="72" y="86"/>
                    </a:lnTo>
                    <a:lnTo>
                      <a:pt x="76" y="82"/>
                    </a:lnTo>
                    <a:lnTo>
                      <a:pt x="78" y="76"/>
                    </a:lnTo>
                    <a:lnTo>
                      <a:pt x="82" y="73"/>
                    </a:lnTo>
                    <a:lnTo>
                      <a:pt x="85" y="67"/>
                    </a:lnTo>
                    <a:lnTo>
                      <a:pt x="89" y="63"/>
                    </a:lnTo>
                    <a:lnTo>
                      <a:pt x="95" y="55"/>
                    </a:lnTo>
                    <a:lnTo>
                      <a:pt x="103" y="50"/>
                    </a:lnTo>
                    <a:lnTo>
                      <a:pt x="108" y="44"/>
                    </a:lnTo>
                    <a:lnTo>
                      <a:pt x="116" y="38"/>
                    </a:lnTo>
                    <a:lnTo>
                      <a:pt x="124" y="33"/>
                    </a:lnTo>
                    <a:lnTo>
                      <a:pt x="133" y="31"/>
                    </a:lnTo>
                    <a:lnTo>
                      <a:pt x="135" y="29"/>
                    </a:lnTo>
                    <a:lnTo>
                      <a:pt x="141" y="27"/>
                    </a:lnTo>
                    <a:lnTo>
                      <a:pt x="144" y="25"/>
                    </a:lnTo>
                    <a:lnTo>
                      <a:pt x="150" y="25"/>
                    </a:lnTo>
                    <a:lnTo>
                      <a:pt x="154" y="23"/>
                    </a:lnTo>
                    <a:lnTo>
                      <a:pt x="160" y="23"/>
                    </a:lnTo>
                    <a:lnTo>
                      <a:pt x="165" y="21"/>
                    </a:lnTo>
                    <a:lnTo>
                      <a:pt x="171" y="21"/>
                    </a:lnTo>
                    <a:lnTo>
                      <a:pt x="181" y="19"/>
                    </a:lnTo>
                    <a:lnTo>
                      <a:pt x="188" y="19"/>
                    </a:lnTo>
                    <a:lnTo>
                      <a:pt x="198" y="19"/>
                    </a:lnTo>
                    <a:lnTo>
                      <a:pt x="205" y="21"/>
                    </a:lnTo>
                    <a:lnTo>
                      <a:pt x="213" y="23"/>
                    </a:lnTo>
                    <a:lnTo>
                      <a:pt x="220" y="25"/>
                    </a:lnTo>
                    <a:lnTo>
                      <a:pt x="226" y="29"/>
                    </a:lnTo>
                    <a:lnTo>
                      <a:pt x="234" y="31"/>
                    </a:lnTo>
                    <a:lnTo>
                      <a:pt x="238" y="35"/>
                    </a:lnTo>
                    <a:lnTo>
                      <a:pt x="243" y="36"/>
                    </a:lnTo>
                    <a:lnTo>
                      <a:pt x="247" y="40"/>
                    </a:lnTo>
                    <a:lnTo>
                      <a:pt x="251" y="42"/>
                    </a:lnTo>
                    <a:lnTo>
                      <a:pt x="255" y="46"/>
                    </a:lnTo>
                    <a:lnTo>
                      <a:pt x="257" y="48"/>
                    </a:lnTo>
                    <a:lnTo>
                      <a:pt x="27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4" name="Freeform 50">
                <a:extLst>
                  <a:ext uri="{FF2B5EF4-FFF2-40B4-BE49-F238E27FC236}">
                    <a16:creationId xmlns:a16="http://schemas.microsoft.com/office/drawing/2014/main" id="{B2497256-AEB0-EB4F-9003-6128D7355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2033"/>
                <a:ext cx="104" cy="200"/>
              </a:xfrm>
              <a:custGeom>
                <a:avLst/>
                <a:gdLst>
                  <a:gd name="T0" fmla="*/ 67 w 208"/>
                  <a:gd name="T1" fmla="*/ 2 h 399"/>
                  <a:gd name="T2" fmla="*/ 47 w 208"/>
                  <a:gd name="T3" fmla="*/ 1 h 399"/>
                  <a:gd name="T4" fmla="*/ 25 w 208"/>
                  <a:gd name="T5" fmla="*/ 14 h 399"/>
                  <a:gd name="T6" fmla="*/ 14 w 208"/>
                  <a:gd name="T7" fmla="*/ 28 h 399"/>
                  <a:gd name="T8" fmla="*/ 6 w 208"/>
                  <a:gd name="T9" fmla="*/ 48 h 399"/>
                  <a:gd name="T10" fmla="*/ 2 w 208"/>
                  <a:gd name="T11" fmla="*/ 62 h 399"/>
                  <a:gd name="T12" fmla="*/ 1 w 208"/>
                  <a:gd name="T13" fmla="*/ 77 h 399"/>
                  <a:gd name="T14" fmla="*/ 0 w 208"/>
                  <a:gd name="T15" fmla="*/ 90 h 399"/>
                  <a:gd name="T16" fmla="*/ 0 w 208"/>
                  <a:gd name="T17" fmla="*/ 103 h 399"/>
                  <a:gd name="T18" fmla="*/ 0 w 208"/>
                  <a:gd name="T19" fmla="*/ 115 h 399"/>
                  <a:gd name="T20" fmla="*/ 1 w 208"/>
                  <a:gd name="T21" fmla="*/ 128 h 399"/>
                  <a:gd name="T22" fmla="*/ 4 w 208"/>
                  <a:gd name="T23" fmla="*/ 149 h 399"/>
                  <a:gd name="T24" fmla="*/ 9 w 208"/>
                  <a:gd name="T25" fmla="*/ 164 h 399"/>
                  <a:gd name="T26" fmla="*/ 18 w 208"/>
                  <a:gd name="T27" fmla="*/ 183 h 399"/>
                  <a:gd name="T28" fmla="*/ 30 w 208"/>
                  <a:gd name="T29" fmla="*/ 194 h 399"/>
                  <a:gd name="T30" fmla="*/ 47 w 208"/>
                  <a:gd name="T31" fmla="*/ 199 h 399"/>
                  <a:gd name="T32" fmla="*/ 67 w 208"/>
                  <a:gd name="T33" fmla="*/ 196 h 399"/>
                  <a:gd name="T34" fmla="*/ 81 w 208"/>
                  <a:gd name="T35" fmla="*/ 183 h 399"/>
                  <a:gd name="T36" fmla="*/ 92 w 208"/>
                  <a:gd name="T37" fmla="*/ 162 h 399"/>
                  <a:gd name="T38" fmla="*/ 96 w 208"/>
                  <a:gd name="T39" fmla="*/ 150 h 399"/>
                  <a:gd name="T40" fmla="*/ 99 w 208"/>
                  <a:gd name="T41" fmla="*/ 136 h 399"/>
                  <a:gd name="T42" fmla="*/ 101 w 208"/>
                  <a:gd name="T43" fmla="*/ 122 h 399"/>
                  <a:gd name="T44" fmla="*/ 103 w 208"/>
                  <a:gd name="T45" fmla="*/ 110 h 399"/>
                  <a:gd name="T46" fmla="*/ 103 w 208"/>
                  <a:gd name="T47" fmla="*/ 94 h 399"/>
                  <a:gd name="T48" fmla="*/ 103 w 208"/>
                  <a:gd name="T49" fmla="*/ 75 h 399"/>
                  <a:gd name="T50" fmla="*/ 101 w 208"/>
                  <a:gd name="T51" fmla="*/ 59 h 399"/>
                  <a:gd name="T52" fmla="*/ 98 w 208"/>
                  <a:gd name="T53" fmla="*/ 42 h 399"/>
                  <a:gd name="T54" fmla="*/ 94 w 208"/>
                  <a:gd name="T55" fmla="*/ 32 h 399"/>
                  <a:gd name="T56" fmla="*/ 92 w 208"/>
                  <a:gd name="T57" fmla="*/ 54 h 399"/>
                  <a:gd name="T58" fmla="*/ 94 w 208"/>
                  <a:gd name="T59" fmla="*/ 65 h 399"/>
                  <a:gd name="T60" fmla="*/ 94 w 208"/>
                  <a:gd name="T61" fmla="*/ 80 h 399"/>
                  <a:gd name="T62" fmla="*/ 95 w 208"/>
                  <a:gd name="T63" fmla="*/ 97 h 399"/>
                  <a:gd name="T64" fmla="*/ 95 w 208"/>
                  <a:gd name="T65" fmla="*/ 115 h 399"/>
                  <a:gd name="T66" fmla="*/ 93 w 208"/>
                  <a:gd name="T67" fmla="*/ 132 h 399"/>
                  <a:gd name="T68" fmla="*/ 89 w 208"/>
                  <a:gd name="T69" fmla="*/ 148 h 399"/>
                  <a:gd name="T70" fmla="*/ 85 w 208"/>
                  <a:gd name="T71" fmla="*/ 161 h 399"/>
                  <a:gd name="T72" fmla="*/ 76 w 208"/>
                  <a:gd name="T73" fmla="*/ 180 h 399"/>
                  <a:gd name="T74" fmla="*/ 61 w 208"/>
                  <a:gd name="T75" fmla="*/ 191 h 399"/>
                  <a:gd name="T76" fmla="*/ 42 w 208"/>
                  <a:gd name="T77" fmla="*/ 191 h 399"/>
                  <a:gd name="T78" fmla="*/ 27 w 208"/>
                  <a:gd name="T79" fmla="*/ 183 h 399"/>
                  <a:gd name="T80" fmla="*/ 17 w 208"/>
                  <a:gd name="T81" fmla="*/ 166 h 399"/>
                  <a:gd name="T82" fmla="*/ 12 w 208"/>
                  <a:gd name="T83" fmla="*/ 151 h 399"/>
                  <a:gd name="T84" fmla="*/ 9 w 208"/>
                  <a:gd name="T85" fmla="*/ 136 h 399"/>
                  <a:gd name="T86" fmla="*/ 7 w 208"/>
                  <a:gd name="T87" fmla="*/ 120 h 399"/>
                  <a:gd name="T88" fmla="*/ 5 w 208"/>
                  <a:gd name="T89" fmla="*/ 103 h 399"/>
                  <a:gd name="T90" fmla="*/ 6 w 208"/>
                  <a:gd name="T91" fmla="*/ 87 h 399"/>
                  <a:gd name="T92" fmla="*/ 7 w 208"/>
                  <a:gd name="T93" fmla="*/ 72 h 399"/>
                  <a:gd name="T94" fmla="*/ 10 w 208"/>
                  <a:gd name="T95" fmla="*/ 59 h 399"/>
                  <a:gd name="T96" fmla="*/ 16 w 208"/>
                  <a:gd name="T97" fmla="*/ 41 h 399"/>
                  <a:gd name="T98" fmla="*/ 26 w 208"/>
                  <a:gd name="T99" fmla="*/ 22 h 399"/>
                  <a:gd name="T100" fmla="*/ 42 w 208"/>
                  <a:gd name="T101" fmla="*/ 12 h 399"/>
                  <a:gd name="T102" fmla="*/ 58 w 208"/>
                  <a:gd name="T103" fmla="*/ 11 h 399"/>
                  <a:gd name="T104" fmla="*/ 71 w 208"/>
                  <a:gd name="T105" fmla="*/ 14 h 399"/>
                  <a:gd name="T106" fmla="*/ 78 w 208"/>
                  <a:gd name="T107" fmla="*/ 19 h 39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8" h="399">
                    <a:moveTo>
                      <a:pt x="154" y="15"/>
                    </a:moveTo>
                    <a:lnTo>
                      <a:pt x="149" y="12"/>
                    </a:lnTo>
                    <a:lnTo>
                      <a:pt x="145" y="10"/>
                    </a:lnTo>
                    <a:lnTo>
                      <a:pt x="139" y="6"/>
                    </a:lnTo>
                    <a:lnTo>
                      <a:pt x="133" y="4"/>
                    </a:lnTo>
                    <a:lnTo>
                      <a:pt x="126" y="2"/>
                    </a:lnTo>
                    <a:lnTo>
                      <a:pt x="118" y="2"/>
                    </a:lnTo>
                    <a:lnTo>
                      <a:pt x="111" y="0"/>
                    </a:lnTo>
                    <a:lnTo>
                      <a:pt x="103" y="2"/>
                    </a:lnTo>
                    <a:lnTo>
                      <a:pt x="94" y="2"/>
                    </a:lnTo>
                    <a:lnTo>
                      <a:pt x="84" y="4"/>
                    </a:lnTo>
                    <a:lnTo>
                      <a:pt x="76" y="8"/>
                    </a:lnTo>
                    <a:lnTo>
                      <a:pt x="67" y="12"/>
                    </a:lnTo>
                    <a:lnTo>
                      <a:pt x="57" y="19"/>
                    </a:lnTo>
                    <a:lnTo>
                      <a:pt x="50" y="27"/>
                    </a:lnTo>
                    <a:lnTo>
                      <a:pt x="44" y="32"/>
                    </a:lnTo>
                    <a:lnTo>
                      <a:pt x="40" y="36"/>
                    </a:lnTo>
                    <a:lnTo>
                      <a:pt x="35" y="44"/>
                    </a:lnTo>
                    <a:lnTo>
                      <a:pt x="33" y="50"/>
                    </a:lnTo>
                    <a:lnTo>
                      <a:pt x="27" y="55"/>
                    </a:lnTo>
                    <a:lnTo>
                      <a:pt x="23" y="63"/>
                    </a:lnTo>
                    <a:lnTo>
                      <a:pt x="19" y="71"/>
                    </a:lnTo>
                    <a:lnTo>
                      <a:pt x="17" y="78"/>
                    </a:lnTo>
                    <a:lnTo>
                      <a:pt x="14" y="86"/>
                    </a:lnTo>
                    <a:lnTo>
                      <a:pt x="12" y="95"/>
                    </a:lnTo>
                    <a:lnTo>
                      <a:pt x="10" y="99"/>
                    </a:lnTo>
                    <a:lnTo>
                      <a:pt x="10" y="105"/>
                    </a:lnTo>
                    <a:lnTo>
                      <a:pt x="8" y="109"/>
                    </a:lnTo>
                    <a:lnTo>
                      <a:pt x="8" y="114"/>
                    </a:lnTo>
                    <a:lnTo>
                      <a:pt x="4" y="124"/>
                    </a:lnTo>
                    <a:lnTo>
                      <a:pt x="4" y="133"/>
                    </a:lnTo>
                    <a:lnTo>
                      <a:pt x="4" y="139"/>
                    </a:lnTo>
                    <a:lnTo>
                      <a:pt x="2" y="143"/>
                    </a:lnTo>
                    <a:lnTo>
                      <a:pt x="2" y="148"/>
                    </a:lnTo>
                    <a:lnTo>
                      <a:pt x="2" y="154"/>
                    </a:lnTo>
                    <a:lnTo>
                      <a:pt x="2" y="160"/>
                    </a:lnTo>
                    <a:lnTo>
                      <a:pt x="0" y="164"/>
                    </a:lnTo>
                    <a:lnTo>
                      <a:pt x="0" y="169"/>
                    </a:lnTo>
                    <a:lnTo>
                      <a:pt x="0" y="175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0" y="190"/>
                    </a:lnTo>
                    <a:lnTo>
                      <a:pt x="0" y="196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11"/>
                    </a:lnTo>
                    <a:lnTo>
                      <a:pt x="0" y="215"/>
                    </a:lnTo>
                    <a:lnTo>
                      <a:pt x="0" y="221"/>
                    </a:lnTo>
                    <a:lnTo>
                      <a:pt x="0" y="225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5"/>
                    </a:lnTo>
                    <a:lnTo>
                      <a:pt x="2" y="249"/>
                    </a:lnTo>
                    <a:lnTo>
                      <a:pt x="2" y="255"/>
                    </a:lnTo>
                    <a:lnTo>
                      <a:pt x="4" y="264"/>
                    </a:lnTo>
                    <a:lnTo>
                      <a:pt x="4" y="274"/>
                    </a:lnTo>
                    <a:lnTo>
                      <a:pt x="4" y="282"/>
                    </a:lnTo>
                    <a:lnTo>
                      <a:pt x="6" y="289"/>
                    </a:lnTo>
                    <a:lnTo>
                      <a:pt x="8" y="297"/>
                    </a:lnTo>
                    <a:lnTo>
                      <a:pt x="10" y="304"/>
                    </a:lnTo>
                    <a:lnTo>
                      <a:pt x="12" y="310"/>
                    </a:lnTo>
                    <a:lnTo>
                      <a:pt x="14" y="318"/>
                    </a:lnTo>
                    <a:lnTo>
                      <a:pt x="14" y="323"/>
                    </a:lnTo>
                    <a:lnTo>
                      <a:pt x="17" y="327"/>
                    </a:lnTo>
                    <a:lnTo>
                      <a:pt x="19" y="337"/>
                    </a:lnTo>
                    <a:lnTo>
                      <a:pt x="23" y="344"/>
                    </a:lnTo>
                    <a:lnTo>
                      <a:pt x="27" y="350"/>
                    </a:lnTo>
                    <a:lnTo>
                      <a:pt x="31" y="358"/>
                    </a:lnTo>
                    <a:lnTo>
                      <a:pt x="35" y="365"/>
                    </a:lnTo>
                    <a:lnTo>
                      <a:pt x="38" y="371"/>
                    </a:lnTo>
                    <a:lnTo>
                      <a:pt x="44" y="377"/>
                    </a:lnTo>
                    <a:lnTo>
                      <a:pt x="48" y="380"/>
                    </a:lnTo>
                    <a:lnTo>
                      <a:pt x="54" y="384"/>
                    </a:lnTo>
                    <a:lnTo>
                      <a:pt x="59" y="388"/>
                    </a:lnTo>
                    <a:lnTo>
                      <a:pt x="65" y="392"/>
                    </a:lnTo>
                    <a:lnTo>
                      <a:pt x="73" y="394"/>
                    </a:lnTo>
                    <a:lnTo>
                      <a:pt x="78" y="396"/>
                    </a:lnTo>
                    <a:lnTo>
                      <a:pt x="86" y="398"/>
                    </a:lnTo>
                    <a:lnTo>
                      <a:pt x="94" y="398"/>
                    </a:lnTo>
                    <a:lnTo>
                      <a:pt x="103" y="399"/>
                    </a:lnTo>
                    <a:lnTo>
                      <a:pt x="111" y="398"/>
                    </a:lnTo>
                    <a:lnTo>
                      <a:pt x="118" y="398"/>
                    </a:lnTo>
                    <a:lnTo>
                      <a:pt x="126" y="394"/>
                    </a:lnTo>
                    <a:lnTo>
                      <a:pt x="133" y="392"/>
                    </a:lnTo>
                    <a:lnTo>
                      <a:pt x="139" y="388"/>
                    </a:lnTo>
                    <a:lnTo>
                      <a:pt x="147" y="382"/>
                    </a:lnTo>
                    <a:lnTo>
                      <a:pt x="151" y="379"/>
                    </a:lnTo>
                    <a:lnTo>
                      <a:pt x="156" y="373"/>
                    </a:lnTo>
                    <a:lnTo>
                      <a:pt x="162" y="365"/>
                    </a:lnTo>
                    <a:lnTo>
                      <a:pt x="166" y="358"/>
                    </a:lnTo>
                    <a:lnTo>
                      <a:pt x="170" y="350"/>
                    </a:lnTo>
                    <a:lnTo>
                      <a:pt x="175" y="342"/>
                    </a:lnTo>
                    <a:lnTo>
                      <a:pt x="177" y="333"/>
                    </a:lnTo>
                    <a:lnTo>
                      <a:pt x="183" y="323"/>
                    </a:lnTo>
                    <a:lnTo>
                      <a:pt x="185" y="318"/>
                    </a:lnTo>
                    <a:lnTo>
                      <a:pt x="187" y="314"/>
                    </a:lnTo>
                    <a:lnTo>
                      <a:pt x="189" y="308"/>
                    </a:lnTo>
                    <a:lnTo>
                      <a:pt x="190" y="304"/>
                    </a:lnTo>
                    <a:lnTo>
                      <a:pt x="192" y="299"/>
                    </a:lnTo>
                    <a:lnTo>
                      <a:pt x="194" y="293"/>
                    </a:lnTo>
                    <a:lnTo>
                      <a:pt x="194" y="287"/>
                    </a:lnTo>
                    <a:lnTo>
                      <a:pt x="196" y="283"/>
                    </a:lnTo>
                    <a:lnTo>
                      <a:pt x="198" y="276"/>
                    </a:lnTo>
                    <a:lnTo>
                      <a:pt x="198" y="272"/>
                    </a:lnTo>
                    <a:lnTo>
                      <a:pt x="200" y="266"/>
                    </a:lnTo>
                    <a:lnTo>
                      <a:pt x="200" y="261"/>
                    </a:lnTo>
                    <a:lnTo>
                      <a:pt x="200" y="255"/>
                    </a:lnTo>
                    <a:lnTo>
                      <a:pt x="202" y="249"/>
                    </a:lnTo>
                    <a:lnTo>
                      <a:pt x="202" y="244"/>
                    </a:lnTo>
                    <a:lnTo>
                      <a:pt x="204" y="240"/>
                    </a:lnTo>
                    <a:lnTo>
                      <a:pt x="204" y="234"/>
                    </a:lnTo>
                    <a:lnTo>
                      <a:pt x="204" y="228"/>
                    </a:lnTo>
                    <a:lnTo>
                      <a:pt x="206" y="223"/>
                    </a:lnTo>
                    <a:lnTo>
                      <a:pt x="206" y="219"/>
                    </a:lnTo>
                    <a:lnTo>
                      <a:pt x="206" y="213"/>
                    </a:lnTo>
                    <a:lnTo>
                      <a:pt x="206" y="207"/>
                    </a:lnTo>
                    <a:lnTo>
                      <a:pt x="206" y="202"/>
                    </a:lnTo>
                    <a:lnTo>
                      <a:pt x="206" y="198"/>
                    </a:lnTo>
                    <a:lnTo>
                      <a:pt x="206" y="188"/>
                    </a:lnTo>
                    <a:lnTo>
                      <a:pt x="208" y="179"/>
                    </a:lnTo>
                    <a:lnTo>
                      <a:pt x="206" y="169"/>
                    </a:lnTo>
                    <a:lnTo>
                      <a:pt x="206" y="164"/>
                    </a:lnTo>
                    <a:lnTo>
                      <a:pt x="206" y="156"/>
                    </a:lnTo>
                    <a:lnTo>
                      <a:pt x="206" y="150"/>
                    </a:lnTo>
                    <a:lnTo>
                      <a:pt x="204" y="143"/>
                    </a:lnTo>
                    <a:lnTo>
                      <a:pt x="204" y="137"/>
                    </a:lnTo>
                    <a:lnTo>
                      <a:pt x="202" y="131"/>
                    </a:lnTo>
                    <a:lnTo>
                      <a:pt x="202" y="126"/>
                    </a:lnTo>
                    <a:lnTo>
                      <a:pt x="202" y="118"/>
                    </a:lnTo>
                    <a:lnTo>
                      <a:pt x="202" y="110"/>
                    </a:lnTo>
                    <a:lnTo>
                      <a:pt x="200" y="105"/>
                    </a:lnTo>
                    <a:lnTo>
                      <a:pt x="200" y="97"/>
                    </a:lnTo>
                    <a:lnTo>
                      <a:pt x="198" y="90"/>
                    </a:lnTo>
                    <a:lnTo>
                      <a:pt x="196" y="84"/>
                    </a:lnTo>
                    <a:lnTo>
                      <a:pt x="192" y="76"/>
                    </a:lnTo>
                    <a:lnTo>
                      <a:pt x="190" y="72"/>
                    </a:lnTo>
                    <a:lnTo>
                      <a:pt x="189" y="67"/>
                    </a:lnTo>
                    <a:lnTo>
                      <a:pt x="189" y="65"/>
                    </a:lnTo>
                    <a:lnTo>
                      <a:pt x="187" y="63"/>
                    </a:lnTo>
                    <a:lnTo>
                      <a:pt x="179" y="88"/>
                    </a:lnTo>
                    <a:lnTo>
                      <a:pt x="179" y="91"/>
                    </a:lnTo>
                    <a:lnTo>
                      <a:pt x="181" y="97"/>
                    </a:lnTo>
                    <a:lnTo>
                      <a:pt x="183" y="103"/>
                    </a:lnTo>
                    <a:lnTo>
                      <a:pt x="183" y="107"/>
                    </a:lnTo>
                    <a:lnTo>
                      <a:pt x="183" y="110"/>
                    </a:lnTo>
                    <a:lnTo>
                      <a:pt x="183" y="114"/>
                    </a:lnTo>
                    <a:lnTo>
                      <a:pt x="185" y="120"/>
                    </a:lnTo>
                    <a:lnTo>
                      <a:pt x="185" y="124"/>
                    </a:lnTo>
                    <a:lnTo>
                      <a:pt x="187" y="129"/>
                    </a:lnTo>
                    <a:lnTo>
                      <a:pt x="187" y="135"/>
                    </a:lnTo>
                    <a:lnTo>
                      <a:pt x="187" y="141"/>
                    </a:lnTo>
                    <a:lnTo>
                      <a:pt x="187" y="147"/>
                    </a:lnTo>
                    <a:lnTo>
                      <a:pt x="187" y="152"/>
                    </a:lnTo>
                    <a:lnTo>
                      <a:pt x="187" y="160"/>
                    </a:lnTo>
                    <a:lnTo>
                      <a:pt x="189" y="166"/>
                    </a:lnTo>
                    <a:lnTo>
                      <a:pt x="189" y="171"/>
                    </a:lnTo>
                    <a:lnTo>
                      <a:pt x="189" y="179"/>
                    </a:lnTo>
                    <a:lnTo>
                      <a:pt x="189" y="186"/>
                    </a:lnTo>
                    <a:lnTo>
                      <a:pt x="190" y="194"/>
                    </a:lnTo>
                    <a:lnTo>
                      <a:pt x="189" y="202"/>
                    </a:lnTo>
                    <a:lnTo>
                      <a:pt x="189" y="207"/>
                    </a:lnTo>
                    <a:lnTo>
                      <a:pt x="189" y="215"/>
                    </a:lnTo>
                    <a:lnTo>
                      <a:pt x="189" y="223"/>
                    </a:lnTo>
                    <a:lnTo>
                      <a:pt x="189" y="230"/>
                    </a:lnTo>
                    <a:lnTo>
                      <a:pt x="189" y="236"/>
                    </a:lnTo>
                    <a:lnTo>
                      <a:pt x="187" y="244"/>
                    </a:lnTo>
                    <a:lnTo>
                      <a:pt x="187" y="251"/>
                    </a:lnTo>
                    <a:lnTo>
                      <a:pt x="187" y="257"/>
                    </a:lnTo>
                    <a:lnTo>
                      <a:pt x="185" y="264"/>
                    </a:lnTo>
                    <a:lnTo>
                      <a:pt x="183" y="270"/>
                    </a:lnTo>
                    <a:lnTo>
                      <a:pt x="181" y="276"/>
                    </a:lnTo>
                    <a:lnTo>
                      <a:pt x="179" y="283"/>
                    </a:lnTo>
                    <a:lnTo>
                      <a:pt x="179" y="289"/>
                    </a:lnTo>
                    <a:lnTo>
                      <a:pt x="177" y="295"/>
                    </a:lnTo>
                    <a:lnTo>
                      <a:pt x="177" y="301"/>
                    </a:lnTo>
                    <a:lnTo>
                      <a:pt x="175" y="306"/>
                    </a:lnTo>
                    <a:lnTo>
                      <a:pt x="173" y="310"/>
                    </a:lnTo>
                    <a:lnTo>
                      <a:pt x="171" y="316"/>
                    </a:lnTo>
                    <a:lnTo>
                      <a:pt x="170" y="322"/>
                    </a:lnTo>
                    <a:lnTo>
                      <a:pt x="168" y="329"/>
                    </a:lnTo>
                    <a:lnTo>
                      <a:pt x="164" y="339"/>
                    </a:lnTo>
                    <a:lnTo>
                      <a:pt x="158" y="346"/>
                    </a:lnTo>
                    <a:lnTo>
                      <a:pt x="154" y="354"/>
                    </a:lnTo>
                    <a:lnTo>
                      <a:pt x="151" y="360"/>
                    </a:lnTo>
                    <a:lnTo>
                      <a:pt x="147" y="367"/>
                    </a:lnTo>
                    <a:lnTo>
                      <a:pt x="139" y="371"/>
                    </a:lnTo>
                    <a:lnTo>
                      <a:pt x="135" y="377"/>
                    </a:lnTo>
                    <a:lnTo>
                      <a:pt x="128" y="379"/>
                    </a:lnTo>
                    <a:lnTo>
                      <a:pt x="122" y="382"/>
                    </a:lnTo>
                    <a:lnTo>
                      <a:pt x="114" y="384"/>
                    </a:lnTo>
                    <a:lnTo>
                      <a:pt x="107" y="384"/>
                    </a:lnTo>
                    <a:lnTo>
                      <a:pt x="99" y="384"/>
                    </a:lnTo>
                    <a:lnTo>
                      <a:pt x="92" y="384"/>
                    </a:lnTo>
                    <a:lnTo>
                      <a:pt x="84" y="382"/>
                    </a:lnTo>
                    <a:lnTo>
                      <a:pt x="78" y="380"/>
                    </a:lnTo>
                    <a:lnTo>
                      <a:pt x="71" y="377"/>
                    </a:lnTo>
                    <a:lnTo>
                      <a:pt x="65" y="375"/>
                    </a:lnTo>
                    <a:lnTo>
                      <a:pt x="59" y="369"/>
                    </a:lnTo>
                    <a:lnTo>
                      <a:pt x="54" y="365"/>
                    </a:lnTo>
                    <a:lnTo>
                      <a:pt x="48" y="358"/>
                    </a:lnTo>
                    <a:lnTo>
                      <a:pt x="44" y="352"/>
                    </a:lnTo>
                    <a:lnTo>
                      <a:pt x="38" y="346"/>
                    </a:lnTo>
                    <a:lnTo>
                      <a:pt x="35" y="339"/>
                    </a:lnTo>
                    <a:lnTo>
                      <a:pt x="33" y="331"/>
                    </a:lnTo>
                    <a:lnTo>
                      <a:pt x="31" y="323"/>
                    </a:lnTo>
                    <a:lnTo>
                      <a:pt x="27" y="318"/>
                    </a:lnTo>
                    <a:lnTo>
                      <a:pt x="27" y="312"/>
                    </a:lnTo>
                    <a:lnTo>
                      <a:pt x="25" y="306"/>
                    </a:lnTo>
                    <a:lnTo>
                      <a:pt x="23" y="302"/>
                    </a:lnTo>
                    <a:lnTo>
                      <a:pt x="23" y="295"/>
                    </a:lnTo>
                    <a:lnTo>
                      <a:pt x="21" y="291"/>
                    </a:lnTo>
                    <a:lnTo>
                      <a:pt x="19" y="283"/>
                    </a:lnTo>
                    <a:lnTo>
                      <a:pt x="19" y="280"/>
                    </a:lnTo>
                    <a:lnTo>
                      <a:pt x="17" y="272"/>
                    </a:lnTo>
                    <a:lnTo>
                      <a:pt x="17" y="266"/>
                    </a:lnTo>
                    <a:lnTo>
                      <a:pt x="16" y="259"/>
                    </a:lnTo>
                    <a:lnTo>
                      <a:pt x="16" y="253"/>
                    </a:lnTo>
                    <a:lnTo>
                      <a:pt x="14" y="245"/>
                    </a:lnTo>
                    <a:lnTo>
                      <a:pt x="14" y="240"/>
                    </a:lnTo>
                    <a:lnTo>
                      <a:pt x="14" y="232"/>
                    </a:lnTo>
                    <a:lnTo>
                      <a:pt x="14" y="226"/>
                    </a:lnTo>
                    <a:lnTo>
                      <a:pt x="12" y="219"/>
                    </a:lnTo>
                    <a:lnTo>
                      <a:pt x="12" y="211"/>
                    </a:lnTo>
                    <a:lnTo>
                      <a:pt x="10" y="206"/>
                    </a:lnTo>
                    <a:lnTo>
                      <a:pt x="10" y="200"/>
                    </a:lnTo>
                    <a:lnTo>
                      <a:pt x="10" y="190"/>
                    </a:lnTo>
                    <a:lnTo>
                      <a:pt x="10" y="185"/>
                    </a:lnTo>
                    <a:lnTo>
                      <a:pt x="10" y="179"/>
                    </a:lnTo>
                    <a:lnTo>
                      <a:pt x="12" y="173"/>
                    </a:lnTo>
                    <a:lnTo>
                      <a:pt x="12" y="166"/>
                    </a:lnTo>
                    <a:lnTo>
                      <a:pt x="12" y="160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4" y="143"/>
                    </a:lnTo>
                    <a:lnTo>
                      <a:pt x="14" y="137"/>
                    </a:lnTo>
                    <a:lnTo>
                      <a:pt x="16" y="133"/>
                    </a:lnTo>
                    <a:lnTo>
                      <a:pt x="17" y="128"/>
                    </a:lnTo>
                    <a:lnTo>
                      <a:pt x="17" y="124"/>
                    </a:lnTo>
                    <a:lnTo>
                      <a:pt x="19" y="118"/>
                    </a:lnTo>
                    <a:lnTo>
                      <a:pt x="19" y="112"/>
                    </a:lnTo>
                    <a:lnTo>
                      <a:pt x="21" y="109"/>
                    </a:lnTo>
                    <a:lnTo>
                      <a:pt x="23" y="99"/>
                    </a:lnTo>
                    <a:lnTo>
                      <a:pt x="27" y="90"/>
                    </a:lnTo>
                    <a:lnTo>
                      <a:pt x="31" y="82"/>
                    </a:lnTo>
                    <a:lnTo>
                      <a:pt x="35" y="72"/>
                    </a:lnTo>
                    <a:lnTo>
                      <a:pt x="37" y="65"/>
                    </a:lnTo>
                    <a:lnTo>
                      <a:pt x="42" y="57"/>
                    </a:lnTo>
                    <a:lnTo>
                      <a:pt x="46" y="50"/>
                    </a:lnTo>
                    <a:lnTo>
                      <a:pt x="52" y="44"/>
                    </a:lnTo>
                    <a:lnTo>
                      <a:pt x="56" y="38"/>
                    </a:lnTo>
                    <a:lnTo>
                      <a:pt x="63" y="34"/>
                    </a:lnTo>
                    <a:lnTo>
                      <a:pt x="69" y="29"/>
                    </a:lnTo>
                    <a:lnTo>
                      <a:pt x="76" y="25"/>
                    </a:lnTo>
                    <a:lnTo>
                      <a:pt x="84" y="23"/>
                    </a:lnTo>
                    <a:lnTo>
                      <a:pt x="94" y="23"/>
                    </a:lnTo>
                    <a:lnTo>
                      <a:pt x="99" y="21"/>
                    </a:lnTo>
                    <a:lnTo>
                      <a:pt x="107" y="21"/>
                    </a:lnTo>
                    <a:lnTo>
                      <a:pt x="111" y="21"/>
                    </a:lnTo>
                    <a:lnTo>
                      <a:pt x="116" y="21"/>
                    </a:lnTo>
                    <a:lnTo>
                      <a:pt x="122" y="21"/>
                    </a:lnTo>
                    <a:lnTo>
                      <a:pt x="126" y="23"/>
                    </a:lnTo>
                    <a:lnTo>
                      <a:pt x="132" y="25"/>
                    </a:lnTo>
                    <a:lnTo>
                      <a:pt x="137" y="25"/>
                    </a:lnTo>
                    <a:lnTo>
                      <a:pt x="141" y="27"/>
                    </a:lnTo>
                    <a:lnTo>
                      <a:pt x="145" y="31"/>
                    </a:lnTo>
                    <a:lnTo>
                      <a:pt x="147" y="32"/>
                    </a:lnTo>
                    <a:lnTo>
                      <a:pt x="151" y="34"/>
                    </a:lnTo>
                    <a:lnTo>
                      <a:pt x="154" y="36"/>
                    </a:lnTo>
                    <a:lnTo>
                      <a:pt x="156" y="38"/>
                    </a:lnTo>
                    <a:lnTo>
                      <a:pt x="154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5" name="Freeform 51">
                <a:extLst>
                  <a:ext uri="{FF2B5EF4-FFF2-40B4-BE49-F238E27FC236}">
                    <a16:creationId xmlns:a16="http://schemas.microsoft.com/office/drawing/2014/main" id="{2D392455-5DDF-6149-AC9F-1E2E28DB5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2040"/>
                <a:ext cx="28" cy="39"/>
              </a:xfrm>
              <a:custGeom>
                <a:avLst/>
                <a:gdLst>
                  <a:gd name="T0" fmla="*/ 6 w 57"/>
                  <a:gd name="T1" fmla="*/ 0 h 78"/>
                  <a:gd name="T2" fmla="*/ 8 w 57"/>
                  <a:gd name="T3" fmla="*/ 2 h 78"/>
                  <a:gd name="T4" fmla="*/ 13 w 57"/>
                  <a:gd name="T5" fmla="*/ 5 h 78"/>
                  <a:gd name="T6" fmla="*/ 14 w 57"/>
                  <a:gd name="T7" fmla="*/ 7 h 78"/>
                  <a:gd name="T8" fmla="*/ 16 w 57"/>
                  <a:gd name="T9" fmla="*/ 9 h 78"/>
                  <a:gd name="T10" fmla="*/ 18 w 57"/>
                  <a:gd name="T11" fmla="*/ 12 h 78"/>
                  <a:gd name="T12" fmla="*/ 20 w 57"/>
                  <a:gd name="T13" fmla="*/ 15 h 78"/>
                  <a:gd name="T14" fmla="*/ 22 w 57"/>
                  <a:gd name="T15" fmla="*/ 17 h 78"/>
                  <a:gd name="T16" fmla="*/ 23 w 57"/>
                  <a:gd name="T17" fmla="*/ 19 h 78"/>
                  <a:gd name="T18" fmla="*/ 24 w 57"/>
                  <a:gd name="T19" fmla="*/ 22 h 78"/>
                  <a:gd name="T20" fmla="*/ 25 w 57"/>
                  <a:gd name="T21" fmla="*/ 25 h 78"/>
                  <a:gd name="T22" fmla="*/ 26 w 57"/>
                  <a:gd name="T23" fmla="*/ 28 h 78"/>
                  <a:gd name="T24" fmla="*/ 27 w 57"/>
                  <a:gd name="T25" fmla="*/ 32 h 78"/>
                  <a:gd name="T26" fmla="*/ 27 w 57"/>
                  <a:gd name="T27" fmla="*/ 35 h 78"/>
                  <a:gd name="T28" fmla="*/ 28 w 57"/>
                  <a:gd name="T29" fmla="*/ 39 h 78"/>
                  <a:gd name="T30" fmla="*/ 20 w 57"/>
                  <a:gd name="T31" fmla="*/ 39 h 78"/>
                  <a:gd name="T32" fmla="*/ 19 w 57"/>
                  <a:gd name="T33" fmla="*/ 37 h 78"/>
                  <a:gd name="T34" fmla="*/ 19 w 57"/>
                  <a:gd name="T35" fmla="*/ 34 h 78"/>
                  <a:gd name="T36" fmla="*/ 18 w 57"/>
                  <a:gd name="T37" fmla="*/ 31 h 78"/>
                  <a:gd name="T38" fmla="*/ 17 w 57"/>
                  <a:gd name="T39" fmla="*/ 29 h 78"/>
                  <a:gd name="T40" fmla="*/ 16 w 57"/>
                  <a:gd name="T41" fmla="*/ 26 h 78"/>
                  <a:gd name="T42" fmla="*/ 15 w 57"/>
                  <a:gd name="T43" fmla="*/ 24 h 78"/>
                  <a:gd name="T44" fmla="*/ 14 w 57"/>
                  <a:gd name="T45" fmla="*/ 21 h 78"/>
                  <a:gd name="T46" fmla="*/ 14 w 57"/>
                  <a:gd name="T47" fmla="*/ 20 h 78"/>
                  <a:gd name="T48" fmla="*/ 11 w 57"/>
                  <a:gd name="T49" fmla="*/ 17 h 78"/>
                  <a:gd name="T50" fmla="*/ 8 w 57"/>
                  <a:gd name="T51" fmla="*/ 14 h 78"/>
                  <a:gd name="T52" fmla="*/ 4 w 57"/>
                  <a:gd name="T53" fmla="*/ 11 h 78"/>
                  <a:gd name="T54" fmla="*/ 0 w 57"/>
                  <a:gd name="T55" fmla="*/ 7 h 78"/>
                  <a:gd name="T56" fmla="*/ 6 w 57"/>
                  <a:gd name="T57" fmla="*/ 0 h 78"/>
                  <a:gd name="T58" fmla="*/ 6 w 57"/>
                  <a:gd name="T59" fmla="*/ 0 h 7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7" h="78">
                    <a:moveTo>
                      <a:pt x="12" y="0"/>
                    </a:moveTo>
                    <a:lnTo>
                      <a:pt x="17" y="4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2" y="18"/>
                    </a:lnTo>
                    <a:lnTo>
                      <a:pt x="36" y="23"/>
                    </a:lnTo>
                    <a:lnTo>
                      <a:pt x="40" y="29"/>
                    </a:lnTo>
                    <a:lnTo>
                      <a:pt x="44" y="33"/>
                    </a:lnTo>
                    <a:lnTo>
                      <a:pt x="46" y="38"/>
                    </a:lnTo>
                    <a:lnTo>
                      <a:pt x="48" y="44"/>
                    </a:lnTo>
                    <a:lnTo>
                      <a:pt x="51" y="50"/>
                    </a:lnTo>
                    <a:lnTo>
                      <a:pt x="53" y="56"/>
                    </a:lnTo>
                    <a:lnTo>
                      <a:pt x="55" y="63"/>
                    </a:lnTo>
                    <a:lnTo>
                      <a:pt x="55" y="69"/>
                    </a:lnTo>
                    <a:lnTo>
                      <a:pt x="57" y="77"/>
                    </a:lnTo>
                    <a:lnTo>
                      <a:pt x="40" y="78"/>
                    </a:lnTo>
                    <a:lnTo>
                      <a:pt x="38" y="73"/>
                    </a:lnTo>
                    <a:lnTo>
                      <a:pt x="38" y="67"/>
                    </a:lnTo>
                    <a:lnTo>
                      <a:pt x="36" y="61"/>
                    </a:lnTo>
                    <a:lnTo>
                      <a:pt x="34" y="58"/>
                    </a:lnTo>
                    <a:lnTo>
                      <a:pt x="32" y="52"/>
                    </a:lnTo>
                    <a:lnTo>
                      <a:pt x="31" y="48"/>
                    </a:lnTo>
                    <a:lnTo>
                      <a:pt x="29" y="42"/>
                    </a:lnTo>
                    <a:lnTo>
                      <a:pt x="29" y="40"/>
                    </a:lnTo>
                    <a:lnTo>
                      <a:pt x="23" y="33"/>
                    </a:lnTo>
                    <a:lnTo>
                      <a:pt x="17" y="27"/>
                    </a:lnTo>
                    <a:lnTo>
                      <a:pt x="8" y="21"/>
                    </a:lnTo>
                    <a:lnTo>
                      <a:pt x="0" y="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6" name="Freeform 52">
                <a:extLst>
                  <a:ext uri="{FF2B5EF4-FFF2-40B4-BE49-F238E27FC236}">
                    <a16:creationId xmlns:a16="http://schemas.microsoft.com/office/drawing/2014/main" id="{0226B6DE-2CB8-C54C-A373-FD4005555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121"/>
                <a:ext cx="420" cy="38"/>
              </a:xfrm>
              <a:custGeom>
                <a:avLst/>
                <a:gdLst>
                  <a:gd name="T0" fmla="*/ 19 w 840"/>
                  <a:gd name="T1" fmla="*/ 25 h 74"/>
                  <a:gd name="T2" fmla="*/ 31 w 840"/>
                  <a:gd name="T3" fmla="*/ 22 h 74"/>
                  <a:gd name="T4" fmla="*/ 44 w 840"/>
                  <a:gd name="T5" fmla="*/ 13 h 74"/>
                  <a:gd name="T6" fmla="*/ 58 w 840"/>
                  <a:gd name="T7" fmla="*/ 8 h 74"/>
                  <a:gd name="T8" fmla="*/ 72 w 840"/>
                  <a:gd name="T9" fmla="*/ 13 h 74"/>
                  <a:gd name="T10" fmla="*/ 83 w 840"/>
                  <a:gd name="T11" fmla="*/ 23 h 74"/>
                  <a:gd name="T12" fmla="*/ 96 w 840"/>
                  <a:gd name="T13" fmla="*/ 29 h 74"/>
                  <a:gd name="T14" fmla="*/ 111 w 840"/>
                  <a:gd name="T15" fmla="*/ 30 h 74"/>
                  <a:gd name="T16" fmla="*/ 125 w 840"/>
                  <a:gd name="T17" fmla="*/ 24 h 74"/>
                  <a:gd name="T18" fmla="*/ 140 w 840"/>
                  <a:gd name="T19" fmla="*/ 11 h 74"/>
                  <a:gd name="T20" fmla="*/ 162 w 840"/>
                  <a:gd name="T21" fmla="*/ 3 h 74"/>
                  <a:gd name="T22" fmla="*/ 180 w 840"/>
                  <a:gd name="T23" fmla="*/ 4 h 74"/>
                  <a:gd name="T24" fmla="*/ 192 w 840"/>
                  <a:gd name="T25" fmla="*/ 13 h 74"/>
                  <a:gd name="T26" fmla="*/ 210 w 840"/>
                  <a:gd name="T27" fmla="*/ 17 h 74"/>
                  <a:gd name="T28" fmla="*/ 226 w 840"/>
                  <a:gd name="T29" fmla="*/ 16 h 74"/>
                  <a:gd name="T30" fmla="*/ 240 w 840"/>
                  <a:gd name="T31" fmla="*/ 6 h 74"/>
                  <a:gd name="T32" fmla="*/ 256 w 840"/>
                  <a:gd name="T33" fmla="*/ 1 h 74"/>
                  <a:gd name="T34" fmla="*/ 272 w 840"/>
                  <a:gd name="T35" fmla="*/ 1 h 74"/>
                  <a:gd name="T36" fmla="*/ 286 w 840"/>
                  <a:gd name="T37" fmla="*/ 10 h 74"/>
                  <a:gd name="T38" fmla="*/ 303 w 840"/>
                  <a:gd name="T39" fmla="*/ 21 h 74"/>
                  <a:gd name="T40" fmla="*/ 318 w 840"/>
                  <a:gd name="T41" fmla="*/ 25 h 74"/>
                  <a:gd name="T42" fmla="*/ 329 w 840"/>
                  <a:gd name="T43" fmla="*/ 20 h 74"/>
                  <a:gd name="T44" fmla="*/ 341 w 840"/>
                  <a:gd name="T45" fmla="*/ 9 h 74"/>
                  <a:gd name="T46" fmla="*/ 355 w 840"/>
                  <a:gd name="T47" fmla="*/ 3 h 74"/>
                  <a:gd name="T48" fmla="*/ 369 w 840"/>
                  <a:gd name="T49" fmla="*/ 15 h 74"/>
                  <a:gd name="T50" fmla="*/ 384 w 840"/>
                  <a:gd name="T51" fmla="*/ 27 h 74"/>
                  <a:gd name="T52" fmla="*/ 398 w 840"/>
                  <a:gd name="T53" fmla="*/ 15 h 74"/>
                  <a:gd name="T54" fmla="*/ 411 w 840"/>
                  <a:gd name="T55" fmla="*/ 7 h 74"/>
                  <a:gd name="T56" fmla="*/ 418 w 840"/>
                  <a:gd name="T57" fmla="*/ 16 h 74"/>
                  <a:gd name="T58" fmla="*/ 405 w 840"/>
                  <a:gd name="T59" fmla="*/ 21 h 74"/>
                  <a:gd name="T60" fmla="*/ 393 w 840"/>
                  <a:gd name="T61" fmla="*/ 28 h 74"/>
                  <a:gd name="T62" fmla="*/ 377 w 840"/>
                  <a:gd name="T63" fmla="*/ 34 h 74"/>
                  <a:gd name="T64" fmla="*/ 363 w 840"/>
                  <a:gd name="T65" fmla="*/ 24 h 74"/>
                  <a:gd name="T66" fmla="*/ 349 w 840"/>
                  <a:gd name="T67" fmla="*/ 13 h 74"/>
                  <a:gd name="T68" fmla="*/ 337 w 840"/>
                  <a:gd name="T69" fmla="*/ 22 h 74"/>
                  <a:gd name="T70" fmla="*/ 323 w 840"/>
                  <a:gd name="T71" fmla="*/ 31 h 74"/>
                  <a:gd name="T72" fmla="*/ 311 w 840"/>
                  <a:gd name="T73" fmla="*/ 31 h 74"/>
                  <a:gd name="T74" fmla="*/ 299 w 840"/>
                  <a:gd name="T75" fmla="*/ 28 h 74"/>
                  <a:gd name="T76" fmla="*/ 286 w 840"/>
                  <a:gd name="T77" fmla="*/ 23 h 74"/>
                  <a:gd name="T78" fmla="*/ 268 w 840"/>
                  <a:gd name="T79" fmla="*/ 9 h 74"/>
                  <a:gd name="T80" fmla="*/ 251 w 840"/>
                  <a:gd name="T81" fmla="*/ 11 h 74"/>
                  <a:gd name="T82" fmla="*/ 232 w 840"/>
                  <a:gd name="T83" fmla="*/ 22 h 74"/>
                  <a:gd name="T84" fmla="*/ 217 w 840"/>
                  <a:gd name="T85" fmla="*/ 25 h 74"/>
                  <a:gd name="T86" fmla="*/ 204 w 840"/>
                  <a:gd name="T87" fmla="*/ 25 h 74"/>
                  <a:gd name="T88" fmla="*/ 189 w 840"/>
                  <a:gd name="T89" fmla="*/ 21 h 74"/>
                  <a:gd name="T90" fmla="*/ 178 w 840"/>
                  <a:gd name="T91" fmla="*/ 12 h 74"/>
                  <a:gd name="T92" fmla="*/ 164 w 840"/>
                  <a:gd name="T93" fmla="*/ 11 h 74"/>
                  <a:gd name="T94" fmla="*/ 149 w 840"/>
                  <a:gd name="T95" fmla="*/ 15 h 74"/>
                  <a:gd name="T96" fmla="*/ 134 w 840"/>
                  <a:gd name="T97" fmla="*/ 25 h 74"/>
                  <a:gd name="T98" fmla="*/ 114 w 840"/>
                  <a:gd name="T99" fmla="*/ 37 h 74"/>
                  <a:gd name="T100" fmla="*/ 103 w 840"/>
                  <a:gd name="T101" fmla="*/ 37 h 74"/>
                  <a:gd name="T102" fmla="*/ 90 w 840"/>
                  <a:gd name="T103" fmla="*/ 35 h 74"/>
                  <a:gd name="T104" fmla="*/ 77 w 840"/>
                  <a:gd name="T105" fmla="*/ 25 h 74"/>
                  <a:gd name="T106" fmla="*/ 63 w 840"/>
                  <a:gd name="T107" fmla="*/ 16 h 74"/>
                  <a:gd name="T108" fmla="*/ 47 w 840"/>
                  <a:gd name="T109" fmla="*/ 21 h 74"/>
                  <a:gd name="T110" fmla="*/ 32 w 840"/>
                  <a:gd name="T111" fmla="*/ 29 h 74"/>
                  <a:gd name="T112" fmla="*/ 10 w 840"/>
                  <a:gd name="T113" fmla="*/ 30 h 74"/>
                  <a:gd name="T114" fmla="*/ 0 w 840"/>
                  <a:gd name="T115" fmla="*/ 21 h 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840" h="74">
                    <a:moveTo>
                      <a:pt x="6" y="36"/>
                    </a:moveTo>
                    <a:lnTo>
                      <a:pt x="11" y="40"/>
                    </a:lnTo>
                    <a:lnTo>
                      <a:pt x="19" y="44"/>
                    </a:lnTo>
                    <a:lnTo>
                      <a:pt x="28" y="46"/>
                    </a:lnTo>
                    <a:lnTo>
                      <a:pt x="38" y="48"/>
                    </a:lnTo>
                    <a:lnTo>
                      <a:pt x="42" y="46"/>
                    </a:lnTo>
                    <a:lnTo>
                      <a:pt x="46" y="46"/>
                    </a:lnTo>
                    <a:lnTo>
                      <a:pt x="51" y="44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7" y="38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82" y="27"/>
                    </a:lnTo>
                    <a:lnTo>
                      <a:pt x="87" y="25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5" y="15"/>
                    </a:lnTo>
                    <a:lnTo>
                      <a:pt x="112" y="15"/>
                    </a:lnTo>
                    <a:lnTo>
                      <a:pt x="116" y="15"/>
                    </a:lnTo>
                    <a:lnTo>
                      <a:pt x="124" y="17"/>
                    </a:lnTo>
                    <a:lnTo>
                      <a:pt x="129" y="17"/>
                    </a:lnTo>
                    <a:lnTo>
                      <a:pt x="133" y="19"/>
                    </a:lnTo>
                    <a:lnTo>
                      <a:pt x="139" y="21"/>
                    </a:lnTo>
                    <a:lnTo>
                      <a:pt x="144" y="25"/>
                    </a:lnTo>
                    <a:lnTo>
                      <a:pt x="150" y="27"/>
                    </a:lnTo>
                    <a:lnTo>
                      <a:pt x="154" y="30"/>
                    </a:lnTo>
                    <a:lnTo>
                      <a:pt x="160" y="34"/>
                    </a:lnTo>
                    <a:lnTo>
                      <a:pt x="163" y="40"/>
                    </a:lnTo>
                    <a:lnTo>
                      <a:pt x="165" y="44"/>
                    </a:lnTo>
                    <a:lnTo>
                      <a:pt x="171" y="46"/>
                    </a:lnTo>
                    <a:lnTo>
                      <a:pt x="175" y="49"/>
                    </a:lnTo>
                    <a:lnTo>
                      <a:pt x="181" y="53"/>
                    </a:lnTo>
                    <a:lnTo>
                      <a:pt x="184" y="55"/>
                    </a:lnTo>
                    <a:lnTo>
                      <a:pt x="192" y="57"/>
                    </a:lnTo>
                    <a:lnTo>
                      <a:pt x="198" y="59"/>
                    </a:lnTo>
                    <a:lnTo>
                      <a:pt x="205" y="61"/>
                    </a:lnTo>
                    <a:lnTo>
                      <a:pt x="211" y="61"/>
                    </a:lnTo>
                    <a:lnTo>
                      <a:pt x="217" y="61"/>
                    </a:lnTo>
                    <a:lnTo>
                      <a:pt x="222" y="59"/>
                    </a:lnTo>
                    <a:lnTo>
                      <a:pt x="230" y="59"/>
                    </a:lnTo>
                    <a:lnTo>
                      <a:pt x="236" y="55"/>
                    </a:lnTo>
                    <a:lnTo>
                      <a:pt x="240" y="53"/>
                    </a:lnTo>
                    <a:lnTo>
                      <a:pt x="245" y="49"/>
                    </a:lnTo>
                    <a:lnTo>
                      <a:pt x="249" y="46"/>
                    </a:lnTo>
                    <a:lnTo>
                      <a:pt x="253" y="42"/>
                    </a:lnTo>
                    <a:lnTo>
                      <a:pt x="259" y="36"/>
                    </a:lnTo>
                    <a:lnTo>
                      <a:pt x="264" y="30"/>
                    </a:lnTo>
                    <a:lnTo>
                      <a:pt x="272" y="27"/>
                    </a:lnTo>
                    <a:lnTo>
                      <a:pt x="279" y="21"/>
                    </a:lnTo>
                    <a:lnTo>
                      <a:pt x="287" y="17"/>
                    </a:lnTo>
                    <a:lnTo>
                      <a:pt x="297" y="13"/>
                    </a:lnTo>
                    <a:lnTo>
                      <a:pt x="306" y="11"/>
                    </a:lnTo>
                    <a:lnTo>
                      <a:pt x="316" y="8"/>
                    </a:lnTo>
                    <a:lnTo>
                      <a:pt x="323" y="6"/>
                    </a:lnTo>
                    <a:lnTo>
                      <a:pt x="333" y="4"/>
                    </a:lnTo>
                    <a:lnTo>
                      <a:pt x="340" y="4"/>
                    </a:lnTo>
                    <a:lnTo>
                      <a:pt x="348" y="4"/>
                    </a:lnTo>
                    <a:lnTo>
                      <a:pt x="355" y="6"/>
                    </a:lnTo>
                    <a:lnTo>
                      <a:pt x="359" y="8"/>
                    </a:lnTo>
                    <a:lnTo>
                      <a:pt x="365" y="11"/>
                    </a:lnTo>
                    <a:lnTo>
                      <a:pt x="369" y="13"/>
                    </a:lnTo>
                    <a:lnTo>
                      <a:pt x="373" y="17"/>
                    </a:lnTo>
                    <a:lnTo>
                      <a:pt x="378" y="21"/>
                    </a:lnTo>
                    <a:lnTo>
                      <a:pt x="384" y="25"/>
                    </a:lnTo>
                    <a:lnTo>
                      <a:pt x="390" y="27"/>
                    </a:lnTo>
                    <a:lnTo>
                      <a:pt x="397" y="29"/>
                    </a:lnTo>
                    <a:lnTo>
                      <a:pt x="405" y="32"/>
                    </a:lnTo>
                    <a:lnTo>
                      <a:pt x="413" y="34"/>
                    </a:lnTo>
                    <a:lnTo>
                      <a:pt x="420" y="34"/>
                    </a:lnTo>
                    <a:lnTo>
                      <a:pt x="426" y="36"/>
                    </a:lnTo>
                    <a:lnTo>
                      <a:pt x="433" y="34"/>
                    </a:lnTo>
                    <a:lnTo>
                      <a:pt x="441" y="34"/>
                    </a:lnTo>
                    <a:lnTo>
                      <a:pt x="447" y="34"/>
                    </a:lnTo>
                    <a:lnTo>
                      <a:pt x="452" y="32"/>
                    </a:lnTo>
                    <a:lnTo>
                      <a:pt x="458" y="29"/>
                    </a:lnTo>
                    <a:lnTo>
                      <a:pt x="464" y="25"/>
                    </a:lnTo>
                    <a:lnTo>
                      <a:pt x="468" y="19"/>
                    </a:lnTo>
                    <a:lnTo>
                      <a:pt x="471" y="15"/>
                    </a:lnTo>
                    <a:lnTo>
                      <a:pt x="479" y="11"/>
                    </a:lnTo>
                    <a:lnTo>
                      <a:pt x="485" y="9"/>
                    </a:lnTo>
                    <a:lnTo>
                      <a:pt x="490" y="6"/>
                    </a:lnTo>
                    <a:lnTo>
                      <a:pt x="498" y="4"/>
                    </a:lnTo>
                    <a:lnTo>
                      <a:pt x="504" y="2"/>
                    </a:lnTo>
                    <a:lnTo>
                      <a:pt x="511" y="2"/>
                    </a:lnTo>
                    <a:lnTo>
                      <a:pt x="517" y="0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38" y="2"/>
                    </a:lnTo>
                    <a:lnTo>
                      <a:pt x="544" y="2"/>
                    </a:lnTo>
                    <a:lnTo>
                      <a:pt x="551" y="4"/>
                    </a:lnTo>
                    <a:lnTo>
                      <a:pt x="557" y="8"/>
                    </a:lnTo>
                    <a:lnTo>
                      <a:pt x="563" y="11"/>
                    </a:lnTo>
                    <a:lnTo>
                      <a:pt x="566" y="15"/>
                    </a:lnTo>
                    <a:lnTo>
                      <a:pt x="572" y="19"/>
                    </a:lnTo>
                    <a:lnTo>
                      <a:pt x="578" y="25"/>
                    </a:lnTo>
                    <a:lnTo>
                      <a:pt x="584" y="29"/>
                    </a:lnTo>
                    <a:lnTo>
                      <a:pt x="589" y="32"/>
                    </a:lnTo>
                    <a:lnTo>
                      <a:pt x="597" y="36"/>
                    </a:lnTo>
                    <a:lnTo>
                      <a:pt x="605" y="40"/>
                    </a:lnTo>
                    <a:lnTo>
                      <a:pt x="610" y="44"/>
                    </a:lnTo>
                    <a:lnTo>
                      <a:pt x="616" y="46"/>
                    </a:lnTo>
                    <a:lnTo>
                      <a:pt x="624" y="48"/>
                    </a:lnTo>
                    <a:lnTo>
                      <a:pt x="629" y="49"/>
                    </a:lnTo>
                    <a:lnTo>
                      <a:pt x="635" y="49"/>
                    </a:lnTo>
                    <a:lnTo>
                      <a:pt x="641" y="49"/>
                    </a:lnTo>
                    <a:lnTo>
                      <a:pt x="646" y="48"/>
                    </a:lnTo>
                    <a:lnTo>
                      <a:pt x="650" y="46"/>
                    </a:lnTo>
                    <a:lnTo>
                      <a:pt x="654" y="44"/>
                    </a:lnTo>
                    <a:lnTo>
                      <a:pt x="658" y="38"/>
                    </a:lnTo>
                    <a:lnTo>
                      <a:pt x="662" y="34"/>
                    </a:lnTo>
                    <a:lnTo>
                      <a:pt x="667" y="29"/>
                    </a:lnTo>
                    <a:lnTo>
                      <a:pt x="671" y="25"/>
                    </a:lnTo>
                    <a:lnTo>
                      <a:pt x="677" y="21"/>
                    </a:lnTo>
                    <a:lnTo>
                      <a:pt x="682" y="17"/>
                    </a:lnTo>
                    <a:lnTo>
                      <a:pt x="688" y="13"/>
                    </a:lnTo>
                    <a:lnTo>
                      <a:pt x="694" y="13"/>
                    </a:lnTo>
                    <a:lnTo>
                      <a:pt x="700" y="9"/>
                    </a:lnTo>
                    <a:lnTo>
                      <a:pt x="703" y="8"/>
                    </a:lnTo>
                    <a:lnTo>
                      <a:pt x="709" y="6"/>
                    </a:lnTo>
                    <a:lnTo>
                      <a:pt x="715" y="8"/>
                    </a:lnTo>
                    <a:lnTo>
                      <a:pt x="722" y="9"/>
                    </a:lnTo>
                    <a:lnTo>
                      <a:pt x="730" y="15"/>
                    </a:lnTo>
                    <a:lnTo>
                      <a:pt x="732" y="23"/>
                    </a:lnTo>
                    <a:lnTo>
                      <a:pt x="738" y="30"/>
                    </a:lnTo>
                    <a:lnTo>
                      <a:pt x="741" y="40"/>
                    </a:lnTo>
                    <a:lnTo>
                      <a:pt x="747" y="48"/>
                    </a:lnTo>
                    <a:lnTo>
                      <a:pt x="753" y="51"/>
                    </a:lnTo>
                    <a:lnTo>
                      <a:pt x="760" y="55"/>
                    </a:lnTo>
                    <a:lnTo>
                      <a:pt x="768" y="53"/>
                    </a:lnTo>
                    <a:lnTo>
                      <a:pt x="776" y="46"/>
                    </a:lnTo>
                    <a:lnTo>
                      <a:pt x="779" y="42"/>
                    </a:lnTo>
                    <a:lnTo>
                      <a:pt x="785" y="36"/>
                    </a:lnTo>
                    <a:lnTo>
                      <a:pt x="789" y="32"/>
                    </a:lnTo>
                    <a:lnTo>
                      <a:pt x="795" y="29"/>
                    </a:lnTo>
                    <a:lnTo>
                      <a:pt x="798" y="25"/>
                    </a:lnTo>
                    <a:lnTo>
                      <a:pt x="804" y="21"/>
                    </a:lnTo>
                    <a:lnTo>
                      <a:pt x="808" y="19"/>
                    </a:lnTo>
                    <a:lnTo>
                      <a:pt x="814" y="17"/>
                    </a:lnTo>
                    <a:lnTo>
                      <a:pt x="821" y="13"/>
                    </a:lnTo>
                    <a:lnTo>
                      <a:pt x="827" y="9"/>
                    </a:lnTo>
                    <a:lnTo>
                      <a:pt x="833" y="8"/>
                    </a:lnTo>
                    <a:lnTo>
                      <a:pt x="840" y="34"/>
                    </a:lnTo>
                    <a:lnTo>
                      <a:pt x="836" y="32"/>
                    </a:lnTo>
                    <a:lnTo>
                      <a:pt x="831" y="30"/>
                    </a:lnTo>
                    <a:lnTo>
                      <a:pt x="825" y="30"/>
                    </a:lnTo>
                    <a:lnTo>
                      <a:pt x="819" y="32"/>
                    </a:lnTo>
                    <a:lnTo>
                      <a:pt x="814" y="34"/>
                    </a:lnTo>
                    <a:lnTo>
                      <a:pt x="810" y="40"/>
                    </a:lnTo>
                    <a:lnTo>
                      <a:pt x="802" y="44"/>
                    </a:lnTo>
                    <a:lnTo>
                      <a:pt x="798" y="46"/>
                    </a:lnTo>
                    <a:lnTo>
                      <a:pt x="793" y="49"/>
                    </a:lnTo>
                    <a:lnTo>
                      <a:pt x="791" y="53"/>
                    </a:lnTo>
                    <a:lnTo>
                      <a:pt x="785" y="55"/>
                    </a:lnTo>
                    <a:lnTo>
                      <a:pt x="779" y="59"/>
                    </a:lnTo>
                    <a:lnTo>
                      <a:pt x="774" y="63"/>
                    </a:lnTo>
                    <a:lnTo>
                      <a:pt x="768" y="65"/>
                    </a:lnTo>
                    <a:lnTo>
                      <a:pt x="759" y="65"/>
                    </a:lnTo>
                    <a:lnTo>
                      <a:pt x="753" y="67"/>
                    </a:lnTo>
                    <a:lnTo>
                      <a:pt x="747" y="65"/>
                    </a:lnTo>
                    <a:lnTo>
                      <a:pt x="741" y="63"/>
                    </a:lnTo>
                    <a:lnTo>
                      <a:pt x="736" y="59"/>
                    </a:lnTo>
                    <a:lnTo>
                      <a:pt x="730" y="53"/>
                    </a:lnTo>
                    <a:lnTo>
                      <a:pt x="726" y="46"/>
                    </a:lnTo>
                    <a:lnTo>
                      <a:pt x="720" y="40"/>
                    </a:lnTo>
                    <a:lnTo>
                      <a:pt x="715" y="32"/>
                    </a:lnTo>
                    <a:lnTo>
                      <a:pt x="709" y="27"/>
                    </a:lnTo>
                    <a:lnTo>
                      <a:pt x="703" y="25"/>
                    </a:lnTo>
                    <a:lnTo>
                      <a:pt x="698" y="25"/>
                    </a:lnTo>
                    <a:lnTo>
                      <a:pt x="692" y="27"/>
                    </a:lnTo>
                    <a:lnTo>
                      <a:pt x="686" y="30"/>
                    </a:lnTo>
                    <a:lnTo>
                      <a:pt x="681" y="34"/>
                    </a:lnTo>
                    <a:lnTo>
                      <a:pt x="677" y="40"/>
                    </a:lnTo>
                    <a:lnTo>
                      <a:pt x="673" y="42"/>
                    </a:lnTo>
                    <a:lnTo>
                      <a:pt x="669" y="46"/>
                    </a:lnTo>
                    <a:lnTo>
                      <a:pt x="665" y="51"/>
                    </a:lnTo>
                    <a:lnTo>
                      <a:pt x="660" y="55"/>
                    </a:lnTo>
                    <a:lnTo>
                      <a:pt x="654" y="57"/>
                    </a:lnTo>
                    <a:lnTo>
                      <a:pt x="646" y="61"/>
                    </a:lnTo>
                    <a:lnTo>
                      <a:pt x="643" y="61"/>
                    </a:lnTo>
                    <a:lnTo>
                      <a:pt x="637" y="63"/>
                    </a:lnTo>
                    <a:lnTo>
                      <a:pt x="633" y="63"/>
                    </a:lnTo>
                    <a:lnTo>
                      <a:pt x="627" y="63"/>
                    </a:lnTo>
                    <a:lnTo>
                      <a:pt x="622" y="61"/>
                    </a:lnTo>
                    <a:lnTo>
                      <a:pt x="616" y="61"/>
                    </a:lnTo>
                    <a:lnTo>
                      <a:pt x="612" y="59"/>
                    </a:lnTo>
                    <a:lnTo>
                      <a:pt x="606" y="59"/>
                    </a:lnTo>
                    <a:lnTo>
                      <a:pt x="601" y="55"/>
                    </a:lnTo>
                    <a:lnTo>
                      <a:pt x="597" y="55"/>
                    </a:lnTo>
                    <a:lnTo>
                      <a:pt x="591" y="53"/>
                    </a:lnTo>
                    <a:lnTo>
                      <a:pt x="586" y="51"/>
                    </a:lnTo>
                    <a:lnTo>
                      <a:pt x="582" y="49"/>
                    </a:lnTo>
                    <a:lnTo>
                      <a:pt x="576" y="46"/>
                    </a:lnTo>
                    <a:lnTo>
                      <a:pt x="572" y="44"/>
                    </a:lnTo>
                    <a:lnTo>
                      <a:pt x="566" y="42"/>
                    </a:lnTo>
                    <a:lnTo>
                      <a:pt x="559" y="34"/>
                    </a:lnTo>
                    <a:lnTo>
                      <a:pt x="551" y="29"/>
                    </a:lnTo>
                    <a:lnTo>
                      <a:pt x="544" y="21"/>
                    </a:lnTo>
                    <a:lnTo>
                      <a:pt x="536" y="17"/>
                    </a:lnTo>
                    <a:lnTo>
                      <a:pt x="530" y="15"/>
                    </a:lnTo>
                    <a:lnTo>
                      <a:pt x="523" y="15"/>
                    </a:lnTo>
                    <a:lnTo>
                      <a:pt x="515" y="15"/>
                    </a:lnTo>
                    <a:lnTo>
                      <a:pt x="508" y="17"/>
                    </a:lnTo>
                    <a:lnTo>
                      <a:pt x="502" y="21"/>
                    </a:lnTo>
                    <a:lnTo>
                      <a:pt x="494" y="25"/>
                    </a:lnTo>
                    <a:lnTo>
                      <a:pt x="487" y="27"/>
                    </a:lnTo>
                    <a:lnTo>
                      <a:pt x="479" y="32"/>
                    </a:lnTo>
                    <a:lnTo>
                      <a:pt x="471" y="36"/>
                    </a:lnTo>
                    <a:lnTo>
                      <a:pt x="464" y="42"/>
                    </a:lnTo>
                    <a:lnTo>
                      <a:pt x="456" y="44"/>
                    </a:lnTo>
                    <a:lnTo>
                      <a:pt x="451" y="48"/>
                    </a:lnTo>
                    <a:lnTo>
                      <a:pt x="445" y="49"/>
                    </a:lnTo>
                    <a:lnTo>
                      <a:pt x="441" y="49"/>
                    </a:lnTo>
                    <a:lnTo>
                      <a:pt x="433" y="49"/>
                    </a:lnTo>
                    <a:lnTo>
                      <a:pt x="426" y="49"/>
                    </a:lnTo>
                    <a:lnTo>
                      <a:pt x="420" y="48"/>
                    </a:lnTo>
                    <a:lnTo>
                      <a:pt x="416" y="48"/>
                    </a:lnTo>
                    <a:lnTo>
                      <a:pt x="411" y="48"/>
                    </a:lnTo>
                    <a:lnTo>
                      <a:pt x="407" y="48"/>
                    </a:lnTo>
                    <a:lnTo>
                      <a:pt x="401" y="48"/>
                    </a:lnTo>
                    <a:lnTo>
                      <a:pt x="397" y="46"/>
                    </a:lnTo>
                    <a:lnTo>
                      <a:pt x="392" y="44"/>
                    </a:lnTo>
                    <a:lnTo>
                      <a:pt x="388" y="44"/>
                    </a:lnTo>
                    <a:lnTo>
                      <a:pt x="378" y="40"/>
                    </a:lnTo>
                    <a:lnTo>
                      <a:pt x="373" y="34"/>
                    </a:lnTo>
                    <a:lnTo>
                      <a:pt x="369" y="29"/>
                    </a:lnTo>
                    <a:lnTo>
                      <a:pt x="365" y="27"/>
                    </a:lnTo>
                    <a:lnTo>
                      <a:pt x="359" y="25"/>
                    </a:lnTo>
                    <a:lnTo>
                      <a:pt x="355" y="23"/>
                    </a:lnTo>
                    <a:lnTo>
                      <a:pt x="350" y="21"/>
                    </a:lnTo>
                    <a:lnTo>
                      <a:pt x="344" y="21"/>
                    </a:lnTo>
                    <a:lnTo>
                      <a:pt x="338" y="21"/>
                    </a:lnTo>
                    <a:lnTo>
                      <a:pt x="333" y="21"/>
                    </a:lnTo>
                    <a:lnTo>
                      <a:pt x="327" y="21"/>
                    </a:lnTo>
                    <a:lnTo>
                      <a:pt x="321" y="23"/>
                    </a:lnTo>
                    <a:lnTo>
                      <a:pt x="316" y="23"/>
                    </a:lnTo>
                    <a:lnTo>
                      <a:pt x="310" y="25"/>
                    </a:lnTo>
                    <a:lnTo>
                      <a:pt x="304" y="27"/>
                    </a:lnTo>
                    <a:lnTo>
                      <a:pt x="298" y="29"/>
                    </a:lnTo>
                    <a:lnTo>
                      <a:pt x="295" y="30"/>
                    </a:lnTo>
                    <a:lnTo>
                      <a:pt x="293" y="34"/>
                    </a:lnTo>
                    <a:lnTo>
                      <a:pt x="285" y="38"/>
                    </a:lnTo>
                    <a:lnTo>
                      <a:pt x="276" y="44"/>
                    </a:lnTo>
                    <a:lnTo>
                      <a:pt x="268" y="49"/>
                    </a:lnTo>
                    <a:lnTo>
                      <a:pt x="260" y="55"/>
                    </a:lnTo>
                    <a:lnTo>
                      <a:pt x="251" y="59"/>
                    </a:lnTo>
                    <a:lnTo>
                      <a:pt x="243" y="65"/>
                    </a:lnTo>
                    <a:lnTo>
                      <a:pt x="234" y="68"/>
                    </a:lnTo>
                    <a:lnTo>
                      <a:pt x="228" y="72"/>
                    </a:lnTo>
                    <a:lnTo>
                      <a:pt x="222" y="72"/>
                    </a:lnTo>
                    <a:lnTo>
                      <a:pt x="219" y="74"/>
                    </a:lnTo>
                    <a:lnTo>
                      <a:pt x="215" y="74"/>
                    </a:lnTo>
                    <a:lnTo>
                      <a:pt x="209" y="74"/>
                    </a:lnTo>
                    <a:lnTo>
                      <a:pt x="205" y="72"/>
                    </a:lnTo>
                    <a:lnTo>
                      <a:pt x="200" y="72"/>
                    </a:lnTo>
                    <a:lnTo>
                      <a:pt x="194" y="72"/>
                    </a:lnTo>
                    <a:lnTo>
                      <a:pt x="188" y="72"/>
                    </a:lnTo>
                    <a:lnTo>
                      <a:pt x="182" y="70"/>
                    </a:lnTo>
                    <a:lnTo>
                      <a:pt x="179" y="68"/>
                    </a:lnTo>
                    <a:lnTo>
                      <a:pt x="173" y="67"/>
                    </a:lnTo>
                    <a:lnTo>
                      <a:pt x="169" y="65"/>
                    </a:lnTo>
                    <a:lnTo>
                      <a:pt x="163" y="61"/>
                    </a:lnTo>
                    <a:lnTo>
                      <a:pt x="158" y="55"/>
                    </a:lnTo>
                    <a:lnTo>
                      <a:pt x="154" y="49"/>
                    </a:lnTo>
                    <a:lnTo>
                      <a:pt x="150" y="44"/>
                    </a:lnTo>
                    <a:lnTo>
                      <a:pt x="143" y="40"/>
                    </a:lnTo>
                    <a:lnTo>
                      <a:pt x="139" y="36"/>
                    </a:lnTo>
                    <a:lnTo>
                      <a:pt x="131" y="34"/>
                    </a:lnTo>
                    <a:lnTo>
                      <a:pt x="125" y="32"/>
                    </a:lnTo>
                    <a:lnTo>
                      <a:pt x="118" y="30"/>
                    </a:lnTo>
                    <a:lnTo>
                      <a:pt x="112" y="32"/>
                    </a:lnTo>
                    <a:lnTo>
                      <a:pt x="106" y="32"/>
                    </a:lnTo>
                    <a:lnTo>
                      <a:pt x="101" y="36"/>
                    </a:lnTo>
                    <a:lnTo>
                      <a:pt x="93" y="40"/>
                    </a:lnTo>
                    <a:lnTo>
                      <a:pt x="89" y="44"/>
                    </a:lnTo>
                    <a:lnTo>
                      <a:pt x="82" y="48"/>
                    </a:lnTo>
                    <a:lnTo>
                      <a:pt x="76" y="53"/>
                    </a:lnTo>
                    <a:lnTo>
                      <a:pt x="70" y="55"/>
                    </a:lnTo>
                    <a:lnTo>
                      <a:pt x="63" y="57"/>
                    </a:lnTo>
                    <a:lnTo>
                      <a:pt x="55" y="57"/>
                    </a:lnTo>
                    <a:lnTo>
                      <a:pt x="46" y="59"/>
                    </a:lnTo>
                    <a:lnTo>
                      <a:pt x="36" y="59"/>
                    </a:lnTo>
                    <a:lnTo>
                      <a:pt x="28" y="59"/>
                    </a:lnTo>
                    <a:lnTo>
                      <a:pt x="19" y="59"/>
                    </a:lnTo>
                    <a:lnTo>
                      <a:pt x="11" y="57"/>
                    </a:lnTo>
                    <a:lnTo>
                      <a:pt x="6" y="55"/>
                    </a:lnTo>
                    <a:lnTo>
                      <a:pt x="4" y="51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7" name="Freeform 53">
                <a:extLst>
                  <a:ext uri="{FF2B5EF4-FFF2-40B4-BE49-F238E27FC236}">
                    <a16:creationId xmlns:a16="http://schemas.microsoft.com/office/drawing/2014/main" id="{FE82B1A4-D6AF-8746-B7FC-A8B59DCBB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006"/>
                <a:ext cx="30" cy="22"/>
              </a:xfrm>
              <a:custGeom>
                <a:avLst/>
                <a:gdLst>
                  <a:gd name="T0" fmla="*/ 0 w 61"/>
                  <a:gd name="T1" fmla="*/ 4 h 46"/>
                  <a:gd name="T2" fmla="*/ 0 w 61"/>
                  <a:gd name="T3" fmla="*/ 4 h 46"/>
                  <a:gd name="T4" fmla="*/ 1 w 61"/>
                  <a:gd name="T5" fmla="*/ 5 h 46"/>
                  <a:gd name="T6" fmla="*/ 3 w 61"/>
                  <a:gd name="T7" fmla="*/ 5 h 46"/>
                  <a:gd name="T8" fmla="*/ 6 w 61"/>
                  <a:gd name="T9" fmla="*/ 7 h 46"/>
                  <a:gd name="T10" fmla="*/ 9 w 61"/>
                  <a:gd name="T11" fmla="*/ 9 h 46"/>
                  <a:gd name="T12" fmla="*/ 13 w 61"/>
                  <a:gd name="T13" fmla="*/ 12 h 46"/>
                  <a:gd name="T14" fmla="*/ 15 w 61"/>
                  <a:gd name="T15" fmla="*/ 14 h 46"/>
                  <a:gd name="T16" fmla="*/ 18 w 61"/>
                  <a:gd name="T17" fmla="*/ 17 h 46"/>
                  <a:gd name="T18" fmla="*/ 20 w 61"/>
                  <a:gd name="T19" fmla="*/ 19 h 46"/>
                  <a:gd name="T20" fmla="*/ 21 w 61"/>
                  <a:gd name="T21" fmla="*/ 20 h 46"/>
                  <a:gd name="T22" fmla="*/ 24 w 61"/>
                  <a:gd name="T23" fmla="*/ 21 h 46"/>
                  <a:gd name="T24" fmla="*/ 26 w 61"/>
                  <a:gd name="T25" fmla="*/ 22 h 46"/>
                  <a:gd name="T26" fmla="*/ 28 w 61"/>
                  <a:gd name="T27" fmla="*/ 21 h 46"/>
                  <a:gd name="T28" fmla="*/ 30 w 61"/>
                  <a:gd name="T29" fmla="*/ 20 h 46"/>
                  <a:gd name="T30" fmla="*/ 30 w 61"/>
                  <a:gd name="T31" fmla="*/ 18 h 46"/>
                  <a:gd name="T32" fmla="*/ 30 w 61"/>
                  <a:gd name="T33" fmla="*/ 16 h 46"/>
                  <a:gd name="T34" fmla="*/ 27 w 61"/>
                  <a:gd name="T35" fmla="*/ 13 h 46"/>
                  <a:gd name="T36" fmla="*/ 25 w 61"/>
                  <a:gd name="T37" fmla="*/ 10 h 46"/>
                  <a:gd name="T38" fmla="*/ 21 w 61"/>
                  <a:gd name="T39" fmla="*/ 7 h 46"/>
                  <a:gd name="T40" fmla="*/ 20 w 61"/>
                  <a:gd name="T41" fmla="*/ 5 h 46"/>
                  <a:gd name="T42" fmla="*/ 17 w 61"/>
                  <a:gd name="T43" fmla="*/ 3 h 46"/>
                  <a:gd name="T44" fmla="*/ 14 w 61"/>
                  <a:gd name="T45" fmla="*/ 2 h 46"/>
                  <a:gd name="T46" fmla="*/ 12 w 61"/>
                  <a:gd name="T47" fmla="*/ 0 h 46"/>
                  <a:gd name="T48" fmla="*/ 10 w 61"/>
                  <a:gd name="T49" fmla="*/ 0 h 46"/>
                  <a:gd name="T50" fmla="*/ 6 w 61"/>
                  <a:gd name="T51" fmla="*/ 0 h 46"/>
                  <a:gd name="T52" fmla="*/ 2 w 61"/>
                  <a:gd name="T53" fmla="*/ 2 h 46"/>
                  <a:gd name="T54" fmla="*/ 0 w 61"/>
                  <a:gd name="T55" fmla="*/ 3 h 46"/>
                  <a:gd name="T56" fmla="*/ 0 w 61"/>
                  <a:gd name="T57" fmla="*/ 4 h 46"/>
                  <a:gd name="T58" fmla="*/ 0 w 61"/>
                  <a:gd name="T59" fmla="*/ 4 h 4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61" h="46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13" y="15"/>
                    </a:lnTo>
                    <a:lnTo>
                      <a:pt x="19" y="19"/>
                    </a:lnTo>
                    <a:lnTo>
                      <a:pt x="26" y="25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0" y="40"/>
                    </a:lnTo>
                    <a:lnTo>
                      <a:pt x="43" y="42"/>
                    </a:lnTo>
                    <a:lnTo>
                      <a:pt x="49" y="44"/>
                    </a:lnTo>
                    <a:lnTo>
                      <a:pt x="53" y="46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1" y="38"/>
                    </a:lnTo>
                    <a:lnTo>
                      <a:pt x="61" y="34"/>
                    </a:lnTo>
                    <a:lnTo>
                      <a:pt x="55" y="27"/>
                    </a:lnTo>
                    <a:lnTo>
                      <a:pt x="51" y="21"/>
                    </a:lnTo>
                    <a:lnTo>
                      <a:pt x="43" y="15"/>
                    </a:lnTo>
                    <a:lnTo>
                      <a:pt x="40" y="11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3" y="0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8" name="Freeform 54">
                <a:extLst>
                  <a:ext uri="{FF2B5EF4-FFF2-40B4-BE49-F238E27FC236}">
                    <a16:creationId xmlns:a16="http://schemas.microsoft.com/office/drawing/2014/main" id="{F1DAC614-7840-144B-B69D-49D2AA828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2202"/>
                <a:ext cx="130" cy="60"/>
              </a:xfrm>
              <a:custGeom>
                <a:avLst/>
                <a:gdLst>
                  <a:gd name="T0" fmla="*/ 19 w 260"/>
                  <a:gd name="T1" fmla="*/ 46 h 119"/>
                  <a:gd name="T2" fmla="*/ 24 w 260"/>
                  <a:gd name="T3" fmla="*/ 39 h 119"/>
                  <a:gd name="T4" fmla="*/ 31 w 260"/>
                  <a:gd name="T5" fmla="*/ 29 h 119"/>
                  <a:gd name="T6" fmla="*/ 39 w 260"/>
                  <a:gd name="T7" fmla="*/ 17 h 119"/>
                  <a:gd name="T8" fmla="*/ 46 w 260"/>
                  <a:gd name="T9" fmla="*/ 9 h 119"/>
                  <a:gd name="T10" fmla="*/ 50 w 260"/>
                  <a:gd name="T11" fmla="*/ 7 h 119"/>
                  <a:gd name="T12" fmla="*/ 56 w 260"/>
                  <a:gd name="T13" fmla="*/ 15 h 119"/>
                  <a:gd name="T14" fmla="*/ 64 w 260"/>
                  <a:gd name="T15" fmla="*/ 25 h 119"/>
                  <a:gd name="T16" fmla="*/ 70 w 260"/>
                  <a:gd name="T17" fmla="*/ 32 h 119"/>
                  <a:gd name="T18" fmla="*/ 76 w 260"/>
                  <a:gd name="T19" fmla="*/ 40 h 119"/>
                  <a:gd name="T20" fmla="*/ 79 w 260"/>
                  <a:gd name="T21" fmla="*/ 34 h 119"/>
                  <a:gd name="T22" fmla="*/ 85 w 260"/>
                  <a:gd name="T23" fmla="*/ 26 h 119"/>
                  <a:gd name="T24" fmla="*/ 92 w 260"/>
                  <a:gd name="T25" fmla="*/ 15 h 119"/>
                  <a:gd name="T26" fmla="*/ 98 w 260"/>
                  <a:gd name="T27" fmla="*/ 6 h 119"/>
                  <a:gd name="T28" fmla="*/ 102 w 260"/>
                  <a:gd name="T29" fmla="*/ 0 h 119"/>
                  <a:gd name="T30" fmla="*/ 129 w 260"/>
                  <a:gd name="T31" fmla="*/ 36 h 119"/>
                  <a:gd name="T32" fmla="*/ 127 w 260"/>
                  <a:gd name="T33" fmla="*/ 40 h 119"/>
                  <a:gd name="T34" fmla="*/ 119 w 260"/>
                  <a:gd name="T35" fmla="*/ 32 h 119"/>
                  <a:gd name="T36" fmla="*/ 111 w 260"/>
                  <a:gd name="T37" fmla="*/ 25 h 119"/>
                  <a:gd name="T38" fmla="*/ 106 w 260"/>
                  <a:gd name="T39" fmla="*/ 19 h 119"/>
                  <a:gd name="T40" fmla="*/ 101 w 260"/>
                  <a:gd name="T41" fmla="*/ 15 h 119"/>
                  <a:gd name="T42" fmla="*/ 98 w 260"/>
                  <a:gd name="T43" fmla="*/ 20 h 119"/>
                  <a:gd name="T44" fmla="*/ 91 w 260"/>
                  <a:gd name="T45" fmla="*/ 30 h 119"/>
                  <a:gd name="T46" fmla="*/ 86 w 260"/>
                  <a:gd name="T47" fmla="*/ 41 h 119"/>
                  <a:gd name="T48" fmla="*/ 79 w 260"/>
                  <a:gd name="T49" fmla="*/ 49 h 119"/>
                  <a:gd name="T50" fmla="*/ 76 w 260"/>
                  <a:gd name="T51" fmla="*/ 52 h 119"/>
                  <a:gd name="T52" fmla="*/ 72 w 260"/>
                  <a:gd name="T53" fmla="*/ 49 h 119"/>
                  <a:gd name="T54" fmla="*/ 66 w 260"/>
                  <a:gd name="T55" fmla="*/ 41 h 119"/>
                  <a:gd name="T56" fmla="*/ 58 w 260"/>
                  <a:gd name="T57" fmla="*/ 32 h 119"/>
                  <a:gd name="T58" fmla="*/ 51 w 260"/>
                  <a:gd name="T59" fmla="*/ 25 h 119"/>
                  <a:gd name="T60" fmla="*/ 46 w 260"/>
                  <a:gd name="T61" fmla="*/ 22 h 119"/>
                  <a:gd name="T62" fmla="*/ 42 w 260"/>
                  <a:gd name="T63" fmla="*/ 29 h 119"/>
                  <a:gd name="T64" fmla="*/ 35 w 260"/>
                  <a:gd name="T65" fmla="*/ 38 h 119"/>
                  <a:gd name="T66" fmla="*/ 28 w 260"/>
                  <a:gd name="T67" fmla="*/ 49 h 119"/>
                  <a:gd name="T68" fmla="*/ 22 w 260"/>
                  <a:gd name="T69" fmla="*/ 56 h 119"/>
                  <a:gd name="T70" fmla="*/ 18 w 260"/>
                  <a:gd name="T71" fmla="*/ 60 h 119"/>
                  <a:gd name="T72" fmla="*/ 14 w 260"/>
                  <a:gd name="T73" fmla="*/ 55 h 119"/>
                  <a:gd name="T74" fmla="*/ 11 w 260"/>
                  <a:gd name="T75" fmla="*/ 48 h 119"/>
                  <a:gd name="T76" fmla="*/ 6 w 260"/>
                  <a:gd name="T77" fmla="*/ 38 h 119"/>
                  <a:gd name="T78" fmla="*/ 3 w 260"/>
                  <a:gd name="T79" fmla="*/ 30 h 119"/>
                  <a:gd name="T80" fmla="*/ 0 w 260"/>
                  <a:gd name="T81" fmla="*/ 24 h 119"/>
                  <a:gd name="T82" fmla="*/ 2 w 260"/>
                  <a:gd name="T83" fmla="*/ 17 h 119"/>
                  <a:gd name="T84" fmla="*/ 5 w 260"/>
                  <a:gd name="T85" fmla="*/ 14 h 1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60" h="119">
                    <a:moveTo>
                      <a:pt x="9" y="28"/>
                    </a:moveTo>
                    <a:lnTo>
                      <a:pt x="38" y="91"/>
                    </a:lnTo>
                    <a:lnTo>
                      <a:pt x="40" y="87"/>
                    </a:lnTo>
                    <a:lnTo>
                      <a:pt x="43" y="81"/>
                    </a:lnTo>
                    <a:lnTo>
                      <a:pt x="47" y="78"/>
                    </a:lnTo>
                    <a:lnTo>
                      <a:pt x="51" y="72"/>
                    </a:lnTo>
                    <a:lnTo>
                      <a:pt x="57" y="64"/>
                    </a:lnTo>
                    <a:lnTo>
                      <a:pt x="61" y="57"/>
                    </a:lnTo>
                    <a:lnTo>
                      <a:pt x="68" y="49"/>
                    </a:lnTo>
                    <a:lnTo>
                      <a:pt x="72" y="41"/>
                    </a:lnTo>
                    <a:lnTo>
                      <a:pt x="78" y="34"/>
                    </a:lnTo>
                    <a:lnTo>
                      <a:pt x="83" y="26"/>
                    </a:lnTo>
                    <a:lnTo>
                      <a:pt x="89" y="21"/>
                    </a:lnTo>
                    <a:lnTo>
                      <a:pt x="91" y="17"/>
                    </a:lnTo>
                    <a:lnTo>
                      <a:pt x="95" y="13"/>
                    </a:lnTo>
                    <a:lnTo>
                      <a:pt x="99" y="11"/>
                    </a:lnTo>
                    <a:lnTo>
                      <a:pt x="100" y="13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2" y="30"/>
                    </a:lnTo>
                    <a:lnTo>
                      <a:pt x="118" y="38"/>
                    </a:lnTo>
                    <a:lnTo>
                      <a:pt x="121" y="41"/>
                    </a:lnTo>
                    <a:lnTo>
                      <a:pt x="127" y="49"/>
                    </a:lnTo>
                    <a:lnTo>
                      <a:pt x="131" y="55"/>
                    </a:lnTo>
                    <a:lnTo>
                      <a:pt x="135" y="60"/>
                    </a:lnTo>
                    <a:lnTo>
                      <a:pt x="139" y="64"/>
                    </a:lnTo>
                    <a:lnTo>
                      <a:pt x="142" y="70"/>
                    </a:lnTo>
                    <a:lnTo>
                      <a:pt x="148" y="78"/>
                    </a:lnTo>
                    <a:lnTo>
                      <a:pt x="152" y="79"/>
                    </a:lnTo>
                    <a:lnTo>
                      <a:pt x="152" y="76"/>
                    </a:lnTo>
                    <a:lnTo>
                      <a:pt x="154" y="74"/>
                    </a:lnTo>
                    <a:lnTo>
                      <a:pt x="158" y="68"/>
                    </a:lnTo>
                    <a:lnTo>
                      <a:pt x="161" y="64"/>
                    </a:lnTo>
                    <a:lnTo>
                      <a:pt x="165" y="57"/>
                    </a:lnTo>
                    <a:lnTo>
                      <a:pt x="169" y="51"/>
                    </a:lnTo>
                    <a:lnTo>
                      <a:pt x="175" y="43"/>
                    </a:lnTo>
                    <a:lnTo>
                      <a:pt x="180" y="38"/>
                    </a:lnTo>
                    <a:lnTo>
                      <a:pt x="184" y="30"/>
                    </a:lnTo>
                    <a:lnTo>
                      <a:pt x="188" y="22"/>
                    </a:lnTo>
                    <a:lnTo>
                      <a:pt x="192" y="17"/>
                    </a:lnTo>
                    <a:lnTo>
                      <a:pt x="196" y="11"/>
                    </a:lnTo>
                    <a:lnTo>
                      <a:pt x="199" y="7"/>
                    </a:lnTo>
                    <a:lnTo>
                      <a:pt x="201" y="3"/>
                    </a:lnTo>
                    <a:lnTo>
                      <a:pt x="203" y="0"/>
                    </a:lnTo>
                    <a:lnTo>
                      <a:pt x="205" y="0"/>
                    </a:lnTo>
                    <a:lnTo>
                      <a:pt x="260" y="70"/>
                    </a:lnTo>
                    <a:lnTo>
                      <a:pt x="258" y="72"/>
                    </a:lnTo>
                    <a:lnTo>
                      <a:pt x="256" y="79"/>
                    </a:lnTo>
                    <a:lnTo>
                      <a:pt x="254" y="83"/>
                    </a:lnTo>
                    <a:lnTo>
                      <a:pt x="253" y="79"/>
                    </a:lnTo>
                    <a:lnTo>
                      <a:pt x="245" y="74"/>
                    </a:lnTo>
                    <a:lnTo>
                      <a:pt x="241" y="68"/>
                    </a:lnTo>
                    <a:lnTo>
                      <a:pt x="237" y="64"/>
                    </a:lnTo>
                    <a:lnTo>
                      <a:pt x="232" y="59"/>
                    </a:lnTo>
                    <a:lnTo>
                      <a:pt x="228" y="55"/>
                    </a:lnTo>
                    <a:lnTo>
                      <a:pt x="222" y="49"/>
                    </a:lnTo>
                    <a:lnTo>
                      <a:pt x="218" y="45"/>
                    </a:lnTo>
                    <a:lnTo>
                      <a:pt x="213" y="40"/>
                    </a:lnTo>
                    <a:lnTo>
                      <a:pt x="211" y="38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30"/>
                    </a:lnTo>
                    <a:lnTo>
                      <a:pt x="201" y="32"/>
                    </a:lnTo>
                    <a:lnTo>
                      <a:pt x="197" y="36"/>
                    </a:lnTo>
                    <a:lnTo>
                      <a:pt x="196" y="40"/>
                    </a:lnTo>
                    <a:lnTo>
                      <a:pt x="192" y="45"/>
                    </a:lnTo>
                    <a:lnTo>
                      <a:pt x="188" y="51"/>
                    </a:lnTo>
                    <a:lnTo>
                      <a:pt x="182" y="59"/>
                    </a:lnTo>
                    <a:lnTo>
                      <a:pt x="180" y="66"/>
                    </a:lnTo>
                    <a:lnTo>
                      <a:pt x="175" y="74"/>
                    </a:lnTo>
                    <a:lnTo>
                      <a:pt x="171" y="81"/>
                    </a:lnTo>
                    <a:lnTo>
                      <a:pt x="165" y="87"/>
                    </a:lnTo>
                    <a:lnTo>
                      <a:pt x="161" y="93"/>
                    </a:lnTo>
                    <a:lnTo>
                      <a:pt x="158" y="97"/>
                    </a:lnTo>
                    <a:lnTo>
                      <a:pt x="156" y="100"/>
                    </a:lnTo>
                    <a:lnTo>
                      <a:pt x="152" y="102"/>
                    </a:lnTo>
                    <a:lnTo>
                      <a:pt x="152" y="104"/>
                    </a:lnTo>
                    <a:lnTo>
                      <a:pt x="150" y="102"/>
                    </a:lnTo>
                    <a:lnTo>
                      <a:pt x="148" y="100"/>
                    </a:lnTo>
                    <a:lnTo>
                      <a:pt x="144" y="97"/>
                    </a:lnTo>
                    <a:lnTo>
                      <a:pt x="140" y="91"/>
                    </a:lnTo>
                    <a:lnTo>
                      <a:pt x="135" y="87"/>
                    </a:lnTo>
                    <a:lnTo>
                      <a:pt x="131" y="81"/>
                    </a:lnTo>
                    <a:lnTo>
                      <a:pt x="125" y="76"/>
                    </a:lnTo>
                    <a:lnTo>
                      <a:pt x="121" y="70"/>
                    </a:lnTo>
                    <a:lnTo>
                      <a:pt x="116" y="64"/>
                    </a:lnTo>
                    <a:lnTo>
                      <a:pt x="110" y="59"/>
                    </a:lnTo>
                    <a:lnTo>
                      <a:pt x="106" y="53"/>
                    </a:lnTo>
                    <a:lnTo>
                      <a:pt x="102" y="49"/>
                    </a:lnTo>
                    <a:lnTo>
                      <a:pt x="97" y="43"/>
                    </a:lnTo>
                    <a:lnTo>
                      <a:pt x="93" y="41"/>
                    </a:lnTo>
                    <a:lnTo>
                      <a:pt x="91" y="43"/>
                    </a:lnTo>
                    <a:lnTo>
                      <a:pt x="89" y="47"/>
                    </a:lnTo>
                    <a:lnTo>
                      <a:pt x="85" y="51"/>
                    </a:lnTo>
                    <a:lnTo>
                      <a:pt x="83" y="57"/>
                    </a:lnTo>
                    <a:lnTo>
                      <a:pt x="78" y="60"/>
                    </a:lnTo>
                    <a:lnTo>
                      <a:pt x="74" y="68"/>
                    </a:lnTo>
                    <a:lnTo>
                      <a:pt x="70" y="76"/>
                    </a:lnTo>
                    <a:lnTo>
                      <a:pt x="66" y="83"/>
                    </a:lnTo>
                    <a:lnTo>
                      <a:pt x="61" y="89"/>
                    </a:lnTo>
                    <a:lnTo>
                      <a:pt x="55" y="97"/>
                    </a:lnTo>
                    <a:lnTo>
                      <a:pt x="51" y="102"/>
                    </a:lnTo>
                    <a:lnTo>
                      <a:pt x="47" y="108"/>
                    </a:lnTo>
                    <a:lnTo>
                      <a:pt x="43" y="112"/>
                    </a:lnTo>
                    <a:lnTo>
                      <a:pt x="40" y="116"/>
                    </a:lnTo>
                    <a:lnTo>
                      <a:pt x="38" y="118"/>
                    </a:lnTo>
                    <a:lnTo>
                      <a:pt x="36" y="119"/>
                    </a:lnTo>
                    <a:lnTo>
                      <a:pt x="34" y="116"/>
                    </a:lnTo>
                    <a:lnTo>
                      <a:pt x="32" y="114"/>
                    </a:lnTo>
                    <a:lnTo>
                      <a:pt x="28" y="110"/>
                    </a:lnTo>
                    <a:lnTo>
                      <a:pt x="26" y="106"/>
                    </a:lnTo>
                    <a:lnTo>
                      <a:pt x="23" y="100"/>
                    </a:lnTo>
                    <a:lnTo>
                      <a:pt x="21" y="95"/>
                    </a:lnTo>
                    <a:lnTo>
                      <a:pt x="17" y="89"/>
                    </a:lnTo>
                    <a:lnTo>
                      <a:pt x="15" y="81"/>
                    </a:lnTo>
                    <a:lnTo>
                      <a:pt x="11" y="76"/>
                    </a:lnTo>
                    <a:lnTo>
                      <a:pt x="9" y="70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2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0"/>
                    </a:lnTo>
                    <a:lnTo>
                      <a:pt x="4" y="34"/>
                    </a:lnTo>
                    <a:lnTo>
                      <a:pt x="7" y="30"/>
                    </a:lnTo>
                    <a:lnTo>
                      <a:pt x="9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9" name="Freeform 55">
                <a:extLst>
                  <a:ext uri="{FF2B5EF4-FFF2-40B4-BE49-F238E27FC236}">
                    <a16:creationId xmlns:a16="http://schemas.microsoft.com/office/drawing/2014/main" id="{48D22CA9-4FFD-344A-9F25-D1185BE19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884"/>
                <a:ext cx="83" cy="74"/>
              </a:xfrm>
              <a:custGeom>
                <a:avLst/>
                <a:gdLst>
                  <a:gd name="T0" fmla="*/ 14 w 167"/>
                  <a:gd name="T1" fmla="*/ 0 h 148"/>
                  <a:gd name="T2" fmla="*/ 20 w 167"/>
                  <a:gd name="T3" fmla="*/ 0 h 148"/>
                  <a:gd name="T4" fmla="*/ 26 w 167"/>
                  <a:gd name="T5" fmla="*/ 2 h 148"/>
                  <a:gd name="T6" fmla="*/ 31 w 167"/>
                  <a:gd name="T7" fmla="*/ 5 h 148"/>
                  <a:gd name="T8" fmla="*/ 38 w 167"/>
                  <a:gd name="T9" fmla="*/ 10 h 148"/>
                  <a:gd name="T10" fmla="*/ 46 w 167"/>
                  <a:gd name="T11" fmla="*/ 17 h 148"/>
                  <a:gd name="T12" fmla="*/ 53 w 167"/>
                  <a:gd name="T13" fmla="*/ 26 h 148"/>
                  <a:gd name="T14" fmla="*/ 60 w 167"/>
                  <a:gd name="T15" fmla="*/ 35 h 148"/>
                  <a:gd name="T16" fmla="*/ 68 w 167"/>
                  <a:gd name="T17" fmla="*/ 43 h 148"/>
                  <a:gd name="T18" fmla="*/ 75 w 167"/>
                  <a:gd name="T19" fmla="*/ 48 h 148"/>
                  <a:gd name="T20" fmla="*/ 80 w 167"/>
                  <a:gd name="T21" fmla="*/ 51 h 148"/>
                  <a:gd name="T22" fmla="*/ 82 w 167"/>
                  <a:gd name="T23" fmla="*/ 56 h 148"/>
                  <a:gd name="T24" fmla="*/ 81 w 167"/>
                  <a:gd name="T25" fmla="*/ 64 h 148"/>
                  <a:gd name="T26" fmla="*/ 79 w 167"/>
                  <a:gd name="T27" fmla="*/ 70 h 148"/>
                  <a:gd name="T28" fmla="*/ 77 w 167"/>
                  <a:gd name="T29" fmla="*/ 73 h 148"/>
                  <a:gd name="T30" fmla="*/ 71 w 167"/>
                  <a:gd name="T31" fmla="*/ 73 h 148"/>
                  <a:gd name="T32" fmla="*/ 66 w 167"/>
                  <a:gd name="T33" fmla="*/ 72 h 148"/>
                  <a:gd name="T34" fmla="*/ 61 w 167"/>
                  <a:gd name="T35" fmla="*/ 71 h 148"/>
                  <a:gd name="T36" fmla="*/ 56 w 167"/>
                  <a:gd name="T37" fmla="*/ 69 h 148"/>
                  <a:gd name="T38" fmla="*/ 50 w 167"/>
                  <a:gd name="T39" fmla="*/ 68 h 148"/>
                  <a:gd name="T40" fmla="*/ 45 w 167"/>
                  <a:gd name="T41" fmla="*/ 66 h 148"/>
                  <a:gd name="T42" fmla="*/ 39 w 167"/>
                  <a:gd name="T43" fmla="*/ 63 h 148"/>
                  <a:gd name="T44" fmla="*/ 34 w 167"/>
                  <a:gd name="T45" fmla="*/ 60 h 148"/>
                  <a:gd name="T46" fmla="*/ 29 w 167"/>
                  <a:gd name="T47" fmla="*/ 57 h 148"/>
                  <a:gd name="T48" fmla="*/ 23 w 167"/>
                  <a:gd name="T49" fmla="*/ 53 h 148"/>
                  <a:gd name="T50" fmla="*/ 16 w 167"/>
                  <a:gd name="T51" fmla="*/ 47 h 148"/>
                  <a:gd name="T52" fmla="*/ 10 w 167"/>
                  <a:gd name="T53" fmla="*/ 41 h 148"/>
                  <a:gd name="T54" fmla="*/ 6 w 167"/>
                  <a:gd name="T55" fmla="*/ 35 h 148"/>
                  <a:gd name="T56" fmla="*/ 3 w 167"/>
                  <a:gd name="T57" fmla="*/ 30 h 148"/>
                  <a:gd name="T58" fmla="*/ 1 w 167"/>
                  <a:gd name="T59" fmla="*/ 25 h 148"/>
                  <a:gd name="T60" fmla="*/ 0 w 167"/>
                  <a:gd name="T61" fmla="*/ 19 h 148"/>
                  <a:gd name="T62" fmla="*/ 1 w 167"/>
                  <a:gd name="T63" fmla="*/ 13 h 148"/>
                  <a:gd name="T64" fmla="*/ 4 w 167"/>
                  <a:gd name="T65" fmla="*/ 8 h 148"/>
                  <a:gd name="T66" fmla="*/ 9 w 167"/>
                  <a:gd name="T67" fmla="*/ 2 h 148"/>
                  <a:gd name="T68" fmla="*/ 11 w 167"/>
                  <a:gd name="T69" fmla="*/ 0 h 14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7" h="148">
                    <a:moveTo>
                      <a:pt x="22" y="0"/>
                    </a:moveTo>
                    <a:lnTo>
                      <a:pt x="28" y="0"/>
                    </a:lnTo>
                    <a:lnTo>
                      <a:pt x="36" y="0"/>
                    </a:lnTo>
                    <a:lnTo>
                      <a:pt x="41" y="0"/>
                    </a:lnTo>
                    <a:lnTo>
                      <a:pt x="47" y="3"/>
                    </a:lnTo>
                    <a:lnTo>
                      <a:pt x="53" y="3"/>
                    </a:lnTo>
                    <a:lnTo>
                      <a:pt x="59" y="7"/>
                    </a:lnTo>
                    <a:lnTo>
                      <a:pt x="62" y="9"/>
                    </a:lnTo>
                    <a:lnTo>
                      <a:pt x="68" y="13"/>
                    </a:lnTo>
                    <a:lnTo>
                      <a:pt x="76" y="19"/>
                    </a:lnTo>
                    <a:lnTo>
                      <a:pt x="85" y="26"/>
                    </a:lnTo>
                    <a:lnTo>
                      <a:pt x="93" y="34"/>
                    </a:lnTo>
                    <a:lnTo>
                      <a:pt x="100" y="43"/>
                    </a:lnTo>
                    <a:lnTo>
                      <a:pt x="106" y="51"/>
                    </a:lnTo>
                    <a:lnTo>
                      <a:pt x="114" y="60"/>
                    </a:lnTo>
                    <a:lnTo>
                      <a:pt x="121" y="70"/>
                    </a:lnTo>
                    <a:lnTo>
                      <a:pt x="129" y="79"/>
                    </a:lnTo>
                    <a:lnTo>
                      <a:pt x="137" y="85"/>
                    </a:lnTo>
                    <a:lnTo>
                      <a:pt x="146" y="93"/>
                    </a:lnTo>
                    <a:lnTo>
                      <a:pt x="150" y="95"/>
                    </a:lnTo>
                    <a:lnTo>
                      <a:pt x="156" y="99"/>
                    </a:lnTo>
                    <a:lnTo>
                      <a:pt x="161" y="102"/>
                    </a:lnTo>
                    <a:lnTo>
                      <a:pt x="167" y="104"/>
                    </a:lnTo>
                    <a:lnTo>
                      <a:pt x="165" y="112"/>
                    </a:lnTo>
                    <a:lnTo>
                      <a:pt x="165" y="121"/>
                    </a:lnTo>
                    <a:lnTo>
                      <a:pt x="163" y="127"/>
                    </a:lnTo>
                    <a:lnTo>
                      <a:pt x="161" y="135"/>
                    </a:lnTo>
                    <a:lnTo>
                      <a:pt x="159" y="140"/>
                    </a:lnTo>
                    <a:lnTo>
                      <a:pt x="156" y="144"/>
                    </a:lnTo>
                    <a:lnTo>
                      <a:pt x="154" y="146"/>
                    </a:lnTo>
                    <a:lnTo>
                      <a:pt x="148" y="148"/>
                    </a:lnTo>
                    <a:lnTo>
                      <a:pt x="142" y="146"/>
                    </a:lnTo>
                    <a:lnTo>
                      <a:pt x="138" y="144"/>
                    </a:lnTo>
                    <a:lnTo>
                      <a:pt x="133" y="144"/>
                    </a:lnTo>
                    <a:lnTo>
                      <a:pt x="129" y="144"/>
                    </a:lnTo>
                    <a:lnTo>
                      <a:pt x="123" y="142"/>
                    </a:lnTo>
                    <a:lnTo>
                      <a:pt x="118" y="140"/>
                    </a:lnTo>
                    <a:lnTo>
                      <a:pt x="112" y="138"/>
                    </a:lnTo>
                    <a:lnTo>
                      <a:pt x="106" y="137"/>
                    </a:lnTo>
                    <a:lnTo>
                      <a:pt x="100" y="135"/>
                    </a:lnTo>
                    <a:lnTo>
                      <a:pt x="95" y="133"/>
                    </a:lnTo>
                    <a:lnTo>
                      <a:pt x="91" y="131"/>
                    </a:lnTo>
                    <a:lnTo>
                      <a:pt x="85" y="129"/>
                    </a:lnTo>
                    <a:lnTo>
                      <a:pt x="79" y="125"/>
                    </a:lnTo>
                    <a:lnTo>
                      <a:pt x="74" y="123"/>
                    </a:lnTo>
                    <a:lnTo>
                      <a:pt x="68" y="119"/>
                    </a:lnTo>
                    <a:lnTo>
                      <a:pt x="62" y="118"/>
                    </a:lnTo>
                    <a:lnTo>
                      <a:pt x="59" y="114"/>
                    </a:lnTo>
                    <a:lnTo>
                      <a:pt x="53" y="110"/>
                    </a:lnTo>
                    <a:lnTo>
                      <a:pt x="47" y="106"/>
                    </a:lnTo>
                    <a:lnTo>
                      <a:pt x="41" y="102"/>
                    </a:lnTo>
                    <a:lnTo>
                      <a:pt x="32" y="93"/>
                    </a:lnTo>
                    <a:lnTo>
                      <a:pt x="24" y="85"/>
                    </a:lnTo>
                    <a:lnTo>
                      <a:pt x="21" y="81"/>
                    </a:lnTo>
                    <a:lnTo>
                      <a:pt x="17" y="76"/>
                    </a:lnTo>
                    <a:lnTo>
                      <a:pt x="13" y="70"/>
                    </a:lnTo>
                    <a:lnTo>
                      <a:pt x="9" y="66"/>
                    </a:lnTo>
                    <a:lnTo>
                      <a:pt x="7" y="60"/>
                    </a:lnTo>
                    <a:lnTo>
                      <a:pt x="3" y="55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7" y="21"/>
                    </a:lnTo>
                    <a:lnTo>
                      <a:pt x="9" y="15"/>
                    </a:lnTo>
                    <a:lnTo>
                      <a:pt x="15" y="9"/>
                    </a:lnTo>
                    <a:lnTo>
                      <a:pt x="19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0" name="Freeform 56">
                <a:extLst>
                  <a:ext uri="{FF2B5EF4-FFF2-40B4-BE49-F238E27FC236}">
                    <a16:creationId xmlns:a16="http://schemas.microsoft.com/office/drawing/2014/main" id="{4041368F-5A55-CE46-8479-1E918A896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039"/>
                <a:ext cx="98" cy="37"/>
              </a:xfrm>
              <a:custGeom>
                <a:avLst/>
                <a:gdLst>
                  <a:gd name="T0" fmla="*/ 12 w 196"/>
                  <a:gd name="T1" fmla="*/ 2 h 74"/>
                  <a:gd name="T2" fmla="*/ 19 w 196"/>
                  <a:gd name="T3" fmla="*/ 2 h 74"/>
                  <a:gd name="T4" fmla="*/ 25 w 196"/>
                  <a:gd name="T5" fmla="*/ 2 h 74"/>
                  <a:gd name="T6" fmla="*/ 31 w 196"/>
                  <a:gd name="T7" fmla="*/ 2 h 74"/>
                  <a:gd name="T8" fmla="*/ 36 w 196"/>
                  <a:gd name="T9" fmla="*/ 1 h 74"/>
                  <a:gd name="T10" fmla="*/ 42 w 196"/>
                  <a:gd name="T11" fmla="*/ 0 h 74"/>
                  <a:gd name="T12" fmla="*/ 48 w 196"/>
                  <a:gd name="T13" fmla="*/ 0 h 74"/>
                  <a:gd name="T14" fmla="*/ 54 w 196"/>
                  <a:gd name="T15" fmla="*/ 0 h 74"/>
                  <a:gd name="T16" fmla="*/ 60 w 196"/>
                  <a:gd name="T17" fmla="*/ 0 h 74"/>
                  <a:gd name="T18" fmla="*/ 65 w 196"/>
                  <a:gd name="T19" fmla="*/ 0 h 74"/>
                  <a:gd name="T20" fmla="*/ 70 w 196"/>
                  <a:gd name="T21" fmla="*/ 0 h 74"/>
                  <a:gd name="T22" fmla="*/ 75 w 196"/>
                  <a:gd name="T23" fmla="*/ 2 h 74"/>
                  <a:gd name="T24" fmla="*/ 81 w 196"/>
                  <a:gd name="T25" fmla="*/ 4 h 74"/>
                  <a:gd name="T26" fmla="*/ 86 w 196"/>
                  <a:gd name="T27" fmla="*/ 7 h 74"/>
                  <a:gd name="T28" fmla="*/ 90 w 196"/>
                  <a:gd name="T29" fmla="*/ 10 h 74"/>
                  <a:gd name="T30" fmla="*/ 95 w 196"/>
                  <a:gd name="T31" fmla="*/ 14 h 74"/>
                  <a:gd name="T32" fmla="*/ 96 w 196"/>
                  <a:gd name="T33" fmla="*/ 20 h 74"/>
                  <a:gd name="T34" fmla="*/ 95 w 196"/>
                  <a:gd name="T35" fmla="*/ 25 h 74"/>
                  <a:gd name="T36" fmla="*/ 92 w 196"/>
                  <a:gd name="T37" fmla="*/ 30 h 74"/>
                  <a:gd name="T38" fmla="*/ 86 w 196"/>
                  <a:gd name="T39" fmla="*/ 30 h 74"/>
                  <a:gd name="T40" fmla="*/ 78 w 196"/>
                  <a:gd name="T41" fmla="*/ 30 h 74"/>
                  <a:gd name="T42" fmla="*/ 73 w 196"/>
                  <a:gd name="T43" fmla="*/ 30 h 74"/>
                  <a:gd name="T44" fmla="*/ 68 w 196"/>
                  <a:gd name="T45" fmla="*/ 30 h 74"/>
                  <a:gd name="T46" fmla="*/ 62 w 196"/>
                  <a:gd name="T47" fmla="*/ 31 h 74"/>
                  <a:gd name="T48" fmla="*/ 56 w 196"/>
                  <a:gd name="T49" fmla="*/ 32 h 74"/>
                  <a:gd name="T50" fmla="*/ 50 w 196"/>
                  <a:gd name="T51" fmla="*/ 33 h 74"/>
                  <a:gd name="T52" fmla="*/ 45 w 196"/>
                  <a:gd name="T53" fmla="*/ 34 h 74"/>
                  <a:gd name="T54" fmla="*/ 39 w 196"/>
                  <a:gd name="T55" fmla="*/ 35 h 74"/>
                  <a:gd name="T56" fmla="*/ 33 w 196"/>
                  <a:gd name="T57" fmla="*/ 35 h 74"/>
                  <a:gd name="T58" fmla="*/ 27 w 196"/>
                  <a:gd name="T59" fmla="*/ 36 h 74"/>
                  <a:gd name="T60" fmla="*/ 21 w 196"/>
                  <a:gd name="T61" fmla="*/ 36 h 74"/>
                  <a:gd name="T62" fmla="*/ 16 w 196"/>
                  <a:gd name="T63" fmla="*/ 36 h 74"/>
                  <a:gd name="T64" fmla="*/ 11 w 196"/>
                  <a:gd name="T65" fmla="*/ 36 h 74"/>
                  <a:gd name="T66" fmla="*/ 6 w 196"/>
                  <a:gd name="T67" fmla="*/ 35 h 74"/>
                  <a:gd name="T68" fmla="*/ 2 w 196"/>
                  <a:gd name="T69" fmla="*/ 32 h 74"/>
                  <a:gd name="T70" fmla="*/ 0 w 196"/>
                  <a:gd name="T71" fmla="*/ 28 h 74"/>
                  <a:gd name="T72" fmla="*/ 0 w 196"/>
                  <a:gd name="T73" fmla="*/ 22 h 74"/>
                  <a:gd name="T74" fmla="*/ 1 w 196"/>
                  <a:gd name="T75" fmla="*/ 17 h 74"/>
                  <a:gd name="T76" fmla="*/ 4 w 196"/>
                  <a:gd name="T77" fmla="*/ 11 h 74"/>
                  <a:gd name="T78" fmla="*/ 6 w 196"/>
                  <a:gd name="T79" fmla="*/ 7 h 74"/>
                  <a:gd name="T80" fmla="*/ 9 w 196"/>
                  <a:gd name="T81" fmla="*/ 3 h 74"/>
                  <a:gd name="T82" fmla="*/ 10 w 196"/>
                  <a:gd name="T83" fmla="*/ 2 h 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96" h="74">
                    <a:moveTo>
                      <a:pt x="19" y="3"/>
                    </a:moveTo>
                    <a:lnTo>
                      <a:pt x="24" y="3"/>
                    </a:lnTo>
                    <a:lnTo>
                      <a:pt x="30" y="3"/>
                    </a:lnTo>
                    <a:lnTo>
                      <a:pt x="38" y="3"/>
                    </a:lnTo>
                    <a:lnTo>
                      <a:pt x="43" y="3"/>
                    </a:lnTo>
                    <a:lnTo>
                      <a:pt x="49" y="3"/>
                    </a:lnTo>
                    <a:lnTo>
                      <a:pt x="55" y="3"/>
                    </a:lnTo>
                    <a:lnTo>
                      <a:pt x="61" y="3"/>
                    </a:lnTo>
                    <a:lnTo>
                      <a:pt x="68" y="3"/>
                    </a:lnTo>
                    <a:lnTo>
                      <a:pt x="72" y="1"/>
                    </a:lnTo>
                    <a:lnTo>
                      <a:pt x="80" y="1"/>
                    </a:lnTo>
                    <a:lnTo>
                      <a:pt x="83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3" y="0"/>
                    </a:lnTo>
                    <a:lnTo>
                      <a:pt x="129" y="0"/>
                    </a:lnTo>
                    <a:lnTo>
                      <a:pt x="135" y="0"/>
                    </a:lnTo>
                    <a:lnTo>
                      <a:pt x="140" y="0"/>
                    </a:lnTo>
                    <a:lnTo>
                      <a:pt x="146" y="1"/>
                    </a:lnTo>
                    <a:lnTo>
                      <a:pt x="150" y="3"/>
                    </a:lnTo>
                    <a:lnTo>
                      <a:pt x="156" y="5"/>
                    </a:lnTo>
                    <a:lnTo>
                      <a:pt x="161" y="7"/>
                    </a:lnTo>
                    <a:lnTo>
                      <a:pt x="165" y="9"/>
                    </a:lnTo>
                    <a:lnTo>
                      <a:pt x="171" y="13"/>
                    </a:lnTo>
                    <a:lnTo>
                      <a:pt x="177" y="15"/>
                    </a:lnTo>
                    <a:lnTo>
                      <a:pt x="180" y="19"/>
                    </a:lnTo>
                    <a:lnTo>
                      <a:pt x="186" y="22"/>
                    </a:lnTo>
                    <a:lnTo>
                      <a:pt x="190" y="28"/>
                    </a:lnTo>
                    <a:lnTo>
                      <a:pt x="196" y="34"/>
                    </a:lnTo>
                    <a:lnTo>
                      <a:pt x="192" y="39"/>
                    </a:lnTo>
                    <a:lnTo>
                      <a:pt x="192" y="43"/>
                    </a:lnTo>
                    <a:lnTo>
                      <a:pt x="190" y="49"/>
                    </a:lnTo>
                    <a:lnTo>
                      <a:pt x="190" y="53"/>
                    </a:lnTo>
                    <a:lnTo>
                      <a:pt x="184" y="60"/>
                    </a:lnTo>
                    <a:lnTo>
                      <a:pt x="178" y="62"/>
                    </a:lnTo>
                    <a:lnTo>
                      <a:pt x="171" y="60"/>
                    </a:lnTo>
                    <a:lnTo>
                      <a:pt x="161" y="60"/>
                    </a:lnTo>
                    <a:lnTo>
                      <a:pt x="156" y="60"/>
                    </a:lnTo>
                    <a:lnTo>
                      <a:pt x="150" y="60"/>
                    </a:lnTo>
                    <a:lnTo>
                      <a:pt x="146" y="60"/>
                    </a:lnTo>
                    <a:lnTo>
                      <a:pt x="140" y="60"/>
                    </a:lnTo>
                    <a:lnTo>
                      <a:pt x="135" y="60"/>
                    </a:lnTo>
                    <a:lnTo>
                      <a:pt x="131" y="62"/>
                    </a:lnTo>
                    <a:lnTo>
                      <a:pt x="123" y="62"/>
                    </a:lnTo>
                    <a:lnTo>
                      <a:pt x="119" y="62"/>
                    </a:lnTo>
                    <a:lnTo>
                      <a:pt x="112" y="64"/>
                    </a:lnTo>
                    <a:lnTo>
                      <a:pt x="108" y="64"/>
                    </a:lnTo>
                    <a:lnTo>
                      <a:pt x="100" y="66"/>
                    </a:lnTo>
                    <a:lnTo>
                      <a:pt x="97" y="68"/>
                    </a:lnTo>
                    <a:lnTo>
                      <a:pt x="89" y="68"/>
                    </a:lnTo>
                    <a:lnTo>
                      <a:pt x="83" y="68"/>
                    </a:lnTo>
                    <a:lnTo>
                      <a:pt x="78" y="70"/>
                    </a:lnTo>
                    <a:lnTo>
                      <a:pt x="72" y="70"/>
                    </a:lnTo>
                    <a:lnTo>
                      <a:pt x="66" y="70"/>
                    </a:lnTo>
                    <a:lnTo>
                      <a:pt x="59" y="72"/>
                    </a:lnTo>
                    <a:lnTo>
                      <a:pt x="53" y="72"/>
                    </a:lnTo>
                    <a:lnTo>
                      <a:pt x="49" y="74"/>
                    </a:lnTo>
                    <a:lnTo>
                      <a:pt x="42" y="72"/>
                    </a:lnTo>
                    <a:lnTo>
                      <a:pt x="38" y="72"/>
                    </a:lnTo>
                    <a:lnTo>
                      <a:pt x="32" y="72"/>
                    </a:lnTo>
                    <a:lnTo>
                      <a:pt x="26" y="72"/>
                    </a:lnTo>
                    <a:lnTo>
                      <a:pt x="21" y="72"/>
                    </a:lnTo>
                    <a:lnTo>
                      <a:pt x="17" y="70"/>
                    </a:lnTo>
                    <a:lnTo>
                      <a:pt x="11" y="70"/>
                    </a:lnTo>
                    <a:lnTo>
                      <a:pt x="7" y="68"/>
                    </a:lnTo>
                    <a:lnTo>
                      <a:pt x="4" y="64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49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2" y="34"/>
                    </a:lnTo>
                    <a:lnTo>
                      <a:pt x="5" y="28"/>
                    </a:lnTo>
                    <a:lnTo>
                      <a:pt x="7" y="22"/>
                    </a:lnTo>
                    <a:lnTo>
                      <a:pt x="9" y="19"/>
                    </a:lnTo>
                    <a:lnTo>
                      <a:pt x="11" y="13"/>
                    </a:lnTo>
                    <a:lnTo>
                      <a:pt x="15" y="11"/>
                    </a:lnTo>
                    <a:lnTo>
                      <a:pt x="17" y="5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1" name="Freeform 57">
                <a:extLst>
                  <a:ext uri="{FF2B5EF4-FFF2-40B4-BE49-F238E27FC236}">
                    <a16:creationId xmlns:a16="http://schemas.microsoft.com/office/drawing/2014/main" id="{2D82CCBD-FAC3-F743-ABBB-B45646CA5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241"/>
                <a:ext cx="80" cy="67"/>
              </a:xfrm>
              <a:custGeom>
                <a:avLst/>
                <a:gdLst>
                  <a:gd name="T0" fmla="*/ 62 w 160"/>
                  <a:gd name="T1" fmla="*/ 0 h 133"/>
                  <a:gd name="T2" fmla="*/ 64 w 160"/>
                  <a:gd name="T3" fmla="*/ 0 h 133"/>
                  <a:gd name="T4" fmla="*/ 67 w 160"/>
                  <a:gd name="T5" fmla="*/ 1 h 133"/>
                  <a:gd name="T6" fmla="*/ 71 w 160"/>
                  <a:gd name="T7" fmla="*/ 2 h 133"/>
                  <a:gd name="T8" fmla="*/ 74 w 160"/>
                  <a:gd name="T9" fmla="*/ 3 h 133"/>
                  <a:gd name="T10" fmla="*/ 75 w 160"/>
                  <a:gd name="T11" fmla="*/ 3 h 133"/>
                  <a:gd name="T12" fmla="*/ 77 w 160"/>
                  <a:gd name="T13" fmla="*/ 5 h 133"/>
                  <a:gd name="T14" fmla="*/ 78 w 160"/>
                  <a:gd name="T15" fmla="*/ 7 h 133"/>
                  <a:gd name="T16" fmla="*/ 80 w 160"/>
                  <a:gd name="T17" fmla="*/ 9 h 133"/>
                  <a:gd name="T18" fmla="*/ 79 w 160"/>
                  <a:gd name="T19" fmla="*/ 12 h 133"/>
                  <a:gd name="T20" fmla="*/ 79 w 160"/>
                  <a:gd name="T21" fmla="*/ 17 h 133"/>
                  <a:gd name="T22" fmla="*/ 77 w 160"/>
                  <a:gd name="T23" fmla="*/ 22 h 133"/>
                  <a:gd name="T24" fmla="*/ 75 w 160"/>
                  <a:gd name="T25" fmla="*/ 27 h 133"/>
                  <a:gd name="T26" fmla="*/ 73 w 160"/>
                  <a:gd name="T27" fmla="*/ 30 h 133"/>
                  <a:gd name="T28" fmla="*/ 71 w 160"/>
                  <a:gd name="T29" fmla="*/ 35 h 133"/>
                  <a:gd name="T30" fmla="*/ 67 w 160"/>
                  <a:gd name="T31" fmla="*/ 39 h 133"/>
                  <a:gd name="T32" fmla="*/ 64 w 160"/>
                  <a:gd name="T33" fmla="*/ 44 h 133"/>
                  <a:gd name="T34" fmla="*/ 59 w 160"/>
                  <a:gd name="T35" fmla="*/ 48 h 133"/>
                  <a:gd name="T36" fmla="*/ 55 w 160"/>
                  <a:gd name="T37" fmla="*/ 51 h 133"/>
                  <a:gd name="T38" fmla="*/ 51 w 160"/>
                  <a:gd name="T39" fmla="*/ 55 h 133"/>
                  <a:gd name="T40" fmla="*/ 47 w 160"/>
                  <a:gd name="T41" fmla="*/ 59 h 133"/>
                  <a:gd name="T42" fmla="*/ 42 w 160"/>
                  <a:gd name="T43" fmla="*/ 61 h 133"/>
                  <a:gd name="T44" fmla="*/ 37 w 160"/>
                  <a:gd name="T45" fmla="*/ 64 h 133"/>
                  <a:gd name="T46" fmla="*/ 33 w 160"/>
                  <a:gd name="T47" fmla="*/ 65 h 133"/>
                  <a:gd name="T48" fmla="*/ 29 w 160"/>
                  <a:gd name="T49" fmla="*/ 67 h 133"/>
                  <a:gd name="T50" fmla="*/ 24 w 160"/>
                  <a:gd name="T51" fmla="*/ 67 h 133"/>
                  <a:gd name="T52" fmla="*/ 19 w 160"/>
                  <a:gd name="T53" fmla="*/ 66 h 133"/>
                  <a:gd name="T54" fmla="*/ 16 w 160"/>
                  <a:gd name="T55" fmla="*/ 65 h 133"/>
                  <a:gd name="T56" fmla="*/ 12 w 160"/>
                  <a:gd name="T57" fmla="*/ 64 h 133"/>
                  <a:gd name="T58" fmla="*/ 8 w 160"/>
                  <a:gd name="T59" fmla="*/ 60 h 133"/>
                  <a:gd name="T60" fmla="*/ 5 w 160"/>
                  <a:gd name="T61" fmla="*/ 56 h 133"/>
                  <a:gd name="T62" fmla="*/ 4 w 160"/>
                  <a:gd name="T63" fmla="*/ 54 h 133"/>
                  <a:gd name="T64" fmla="*/ 2 w 160"/>
                  <a:gd name="T65" fmla="*/ 51 h 133"/>
                  <a:gd name="T66" fmla="*/ 1 w 160"/>
                  <a:gd name="T67" fmla="*/ 49 h 133"/>
                  <a:gd name="T68" fmla="*/ 0 w 160"/>
                  <a:gd name="T69" fmla="*/ 46 h 133"/>
                  <a:gd name="T70" fmla="*/ 3 w 160"/>
                  <a:gd name="T71" fmla="*/ 43 h 133"/>
                  <a:gd name="T72" fmla="*/ 6 w 160"/>
                  <a:gd name="T73" fmla="*/ 40 h 133"/>
                  <a:gd name="T74" fmla="*/ 10 w 160"/>
                  <a:gd name="T75" fmla="*/ 37 h 133"/>
                  <a:gd name="T76" fmla="*/ 15 w 160"/>
                  <a:gd name="T77" fmla="*/ 34 h 133"/>
                  <a:gd name="T78" fmla="*/ 18 w 160"/>
                  <a:gd name="T79" fmla="*/ 31 h 133"/>
                  <a:gd name="T80" fmla="*/ 23 w 160"/>
                  <a:gd name="T81" fmla="*/ 29 h 133"/>
                  <a:gd name="T82" fmla="*/ 27 w 160"/>
                  <a:gd name="T83" fmla="*/ 26 h 133"/>
                  <a:gd name="T84" fmla="*/ 32 w 160"/>
                  <a:gd name="T85" fmla="*/ 23 h 133"/>
                  <a:gd name="T86" fmla="*/ 36 w 160"/>
                  <a:gd name="T87" fmla="*/ 20 h 133"/>
                  <a:gd name="T88" fmla="*/ 41 w 160"/>
                  <a:gd name="T89" fmla="*/ 17 h 133"/>
                  <a:gd name="T90" fmla="*/ 45 w 160"/>
                  <a:gd name="T91" fmla="*/ 14 h 133"/>
                  <a:gd name="T92" fmla="*/ 49 w 160"/>
                  <a:gd name="T93" fmla="*/ 11 h 133"/>
                  <a:gd name="T94" fmla="*/ 53 w 160"/>
                  <a:gd name="T95" fmla="*/ 9 h 133"/>
                  <a:gd name="T96" fmla="*/ 56 w 160"/>
                  <a:gd name="T97" fmla="*/ 6 h 133"/>
                  <a:gd name="T98" fmla="*/ 58 w 160"/>
                  <a:gd name="T99" fmla="*/ 2 h 133"/>
                  <a:gd name="T100" fmla="*/ 62 w 160"/>
                  <a:gd name="T101" fmla="*/ 0 h 133"/>
                  <a:gd name="T102" fmla="*/ 62 w 160"/>
                  <a:gd name="T103" fmla="*/ 0 h 1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60" h="133">
                    <a:moveTo>
                      <a:pt x="124" y="0"/>
                    </a:moveTo>
                    <a:lnTo>
                      <a:pt x="128" y="0"/>
                    </a:lnTo>
                    <a:lnTo>
                      <a:pt x="133" y="1"/>
                    </a:lnTo>
                    <a:lnTo>
                      <a:pt x="141" y="3"/>
                    </a:lnTo>
                    <a:lnTo>
                      <a:pt x="147" y="5"/>
                    </a:lnTo>
                    <a:lnTo>
                      <a:pt x="150" y="5"/>
                    </a:lnTo>
                    <a:lnTo>
                      <a:pt x="154" y="9"/>
                    </a:lnTo>
                    <a:lnTo>
                      <a:pt x="156" y="13"/>
                    </a:lnTo>
                    <a:lnTo>
                      <a:pt x="160" y="17"/>
                    </a:lnTo>
                    <a:lnTo>
                      <a:pt x="158" y="24"/>
                    </a:lnTo>
                    <a:lnTo>
                      <a:pt x="158" y="34"/>
                    </a:lnTo>
                    <a:lnTo>
                      <a:pt x="154" y="43"/>
                    </a:lnTo>
                    <a:lnTo>
                      <a:pt x="150" y="53"/>
                    </a:lnTo>
                    <a:lnTo>
                      <a:pt x="145" y="60"/>
                    </a:lnTo>
                    <a:lnTo>
                      <a:pt x="141" y="70"/>
                    </a:lnTo>
                    <a:lnTo>
                      <a:pt x="133" y="78"/>
                    </a:lnTo>
                    <a:lnTo>
                      <a:pt x="128" y="87"/>
                    </a:lnTo>
                    <a:lnTo>
                      <a:pt x="118" y="95"/>
                    </a:lnTo>
                    <a:lnTo>
                      <a:pt x="110" y="102"/>
                    </a:lnTo>
                    <a:lnTo>
                      <a:pt x="101" y="110"/>
                    </a:lnTo>
                    <a:lnTo>
                      <a:pt x="93" y="117"/>
                    </a:lnTo>
                    <a:lnTo>
                      <a:pt x="84" y="121"/>
                    </a:lnTo>
                    <a:lnTo>
                      <a:pt x="74" y="127"/>
                    </a:lnTo>
                    <a:lnTo>
                      <a:pt x="65" y="129"/>
                    </a:lnTo>
                    <a:lnTo>
                      <a:pt x="57" y="133"/>
                    </a:lnTo>
                    <a:lnTo>
                      <a:pt x="48" y="133"/>
                    </a:lnTo>
                    <a:lnTo>
                      <a:pt x="38" y="131"/>
                    </a:lnTo>
                    <a:lnTo>
                      <a:pt x="31" y="129"/>
                    </a:lnTo>
                    <a:lnTo>
                      <a:pt x="23" y="127"/>
                    </a:lnTo>
                    <a:lnTo>
                      <a:pt x="15" y="119"/>
                    </a:lnTo>
                    <a:lnTo>
                      <a:pt x="10" y="112"/>
                    </a:lnTo>
                    <a:lnTo>
                      <a:pt x="8" y="108"/>
                    </a:lnTo>
                    <a:lnTo>
                      <a:pt x="4" y="102"/>
                    </a:lnTo>
                    <a:lnTo>
                      <a:pt x="2" y="97"/>
                    </a:lnTo>
                    <a:lnTo>
                      <a:pt x="0" y="91"/>
                    </a:lnTo>
                    <a:lnTo>
                      <a:pt x="6" y="85"/>
                    </a:lnTo>
                    <a:lnTo>
                      <a:pt x="12" y="79"/>
                    </a:lnTo>
                    <a:lnTo>
                      <a:pt x="19" y="74"/>
                    </a:lnTo>
                    <a:lnTo>
                      <a:pt x="29" y="68"/>
                    </a:lnTo>
                    <a:lnTo>
                      <a:pt x="36" y="62"/>
                    </a:lnTo>
                    <a:lnTo>
                      <a:pt x="46" y="57"/>
                    </a:lnTo>
                    <a:lnTo>
                      <a:pt x="53" y="51"/>
                    </a:lnTo>
                    <a:lnTo>
                      <a:pt x="63" y="45"/>
                    </a:lnTo>
                    <a:lnTo>
                      <a:pt x="72" y="40"/>
                    </a:lnTo>
                    <a:lnTo>
                      <a:pt x="82" y="34"/>
                    </a:lnTo>
                    <a:lnTo>
                      <a:pt x="89" y="28"/>
                    </a:lnTo>
                    <a:lnTo>
                      <a:pt x="97" y="22"/>
                    </a:lnTo>
                    <a:lnTo>
                      <a:pt x="105" y="17"/>
                    </a:lnTo>
                    <a:lnTo>
                      <a:pt x="112" y="11"/>
                    </a:lnTo>
                    <a:lnTo>
                      <a:pt x="116" y="3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2" name="Freeform 58">
                <a:extLst>
                  <a:ext uri="{FF2B5EF4-FFF2-40B4-BE49-F238E27FC236}">
                    <a16:creationId xmlns:a16="http://schemas.microsoft.com/office/drawing/2014/main" id="{19124C91-FD8E-3E45-B261-9ED37A3B1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333"/>
                <a:ext cx="45" cy="90"/>
              </a:xfrm>
              <a:custGeom>
                <a:avLst/>
                <a:gdLst>
                  <a:gd name="T0" fmla="*/ 24 w 89"/>
                  <a:gd name="T1" fmla="*/ 1 h 181"/>
                  <a:gd name="T2" fmla="*/ 29 w 89"/>
                  <a:gd name="T3" fmla="*/ 5 h 181"/>
                  <a:gd name="T4" fmla="*/ 33 w 89"/>
                  <a:gd name="T5" fmla="*/ 8 h 181"/>
                  <a:gd name="T6" fmla="*/ 37 w 89"/>
                  <a:gd name="T7" fmla="*/ 14 h 181"/>
                  <a:gd name="T8" fmla="*/ 40 w 89"/>
                  <a:gd name="T9" fmla="*/ 19 h 181"/>
                  <a:gd name="T10" fmla="*/ 42 w 89"/>
                  <a:gd name="T11" fmla="*/ 25 h 181"/>
                  <a:gd name="T12" fmla="*/ 44 w 89"/>
                  <a:gd name="T13" fmla="*/ 30 h 181"/>
                  <a:gd name="T14" fmla="*/ 45 w 89"/>
                  <a:gd name="T15" fmla="*/ 36 h 181"/>
                  <a:gd name="T16" fmla="*/ 45 w 89"/>
                  <a:gd name="T17" fmla="*/ 43 h 181"/>
                  <a:gd name="T18" fmla="*/ 45 w 89"/>
                  <a:gd name="T19" fmla="*/ 48 h 181"/>
                  <a:gd name="T20" fmla="*/ 44 w 89"/>
                  <a:gd name="T21" fmla="*/ 55 h 181"/>
                  <a:gd name="T22" fmla="*/ 42 w 89"/>
                  <a:gd name="T23" fmla="*/ 62 h 181"/>
                  <a:gd name="T24" fmla="*/ 39 w 89"/>
                  <a:gd name="T25" fmla="*/ 67 h 181"/>
                  <a:gd name="T26" fmla="*/ 36 w 89"/>
                  <a:gd name="T27" fmla="*/ 73 h 181"/>
                  <a:gd name="T28" fmla="*/ 32 w 89"/>
                  <a:gd name="T29" fmla="*/ 78 h 181"/>
                  <a:gd name="T30" fmla="*/ 28 w 89"/>
                  <a:gd name="T31" fmla="*/ 83 h 181"/>
                  <a:gd name="T32" fmla="*/ 20 w 89"/>
                  <a:gd name="T33" fmla="*/ 88 h 181"/>
                  <a:gd name="T34" fmla="*/ 13 w 89"/>
                  <a:gd name="T35" fmla="*/ 90 h 181"/>
                  <a:gd name="T36" fmla="*/ 7 w 89"/>
                  <a:gd name="T37" fmla="*/ 86 h 181"/>
                  <a:gd name="T38" fmla="*/ 3 w 89"/>
                  <a:gd name="T39" fmla="*/ 81 h 181"/>
                  <a:gd name="T40" fmla="*/ 1 w 89"/>
                  <a:gd name="T41" fmla="*/ 76 h 181"/>
                  <a:gd name="T42" fmla="*/ 2 w 89"/>
                  <a:gd name="T43" fmla="*/ 70 h 181"/>
                  <a:gd name="T44" fmla="*/ 6 w 89"/>
                  <a:gd name="T45" fmla="*/ 65 h 181"/>
                  <a:gd name="T46" fmla="*/ 10 w 89"/>
                  <a:gd name="T47" fmla="*/ 59 h 181"/>
                  <a:gd name="T48" fmla="*/ 13 w 89"/>
                  <a:gd name="T49" fmla="*/ 51 h 181"/>
                  <a:gd name="T50" fmla="*/ 14 w 89"/>
                  <a:gd name="T51" fmla="*/ 45 h 181"/>
                  <a:gd name="T52" fmla="*/ 14 w 89"/>
                  <a:gd name="T53" fmla="*/ 40 h 181"/>
                  <a:gd name="T54" fmla="*/ 13 w 89"/>
                  <a:gd name="T55" fmla="*/ 33 h 181"/>
                  <a:gd name="T56" fmla="*/ 12 w 89"/>
                  <a:gd name="T57" fmla="*/ 28 h 181"/>
                  <a:gd name="T58" fmla="*/ 11 w 89"/>
                  <a:gd name="T59" fmla="*/ 24 h 181"/>
                  <a:gd name="T60" fmla="*/ 11 w 89"/>
                  <a:gd name="T61" fmla="*/ 18 h 181"/>
                  <a:gd name="T62" fmla="*/ 12 w 89"/>
                  <a:gd name="T63" fmla="*/ 12 h 181"/>
                  <a:gd name="T64" fmla="*/ 12 w 89"/>
                  <a:gd name="T65" fmla="*/ 6 h 181"/>
                  <a:gd name="T66" fmla="*/ 14 w 89"/>
                  <a:gd name="T67" fmla="*/ 2 h 181"/>
                  <a:gd name="T68" fmla="*/ 19 w 89"/>
                  <a:gd name="T69" fmla="*/ 1 h 181"/>
                  <a:gd name="T70" fmla="*/ 22 w 89"/>
                  <a:gd name="T71" fmla="*/ 0 h 18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9" h="181">
                    <a:moveTo>
                      <a:pt x="43" y="0"/>
                    </a:moveTo>
                    <a:lnTo>
                      <a:pt x="47" y="2"/>
                    </a:lnTo>
                    <a:lnTo>
                      <a:pt x="53" y="6"/>
                    </a:lnTo>
                    <a:lnTo>
                      <a:pt x="57" y="10"/>
                    </a:lnTo>
                    <a:lnTo>
                      <a:pt x="62" y="13"/>
                    </a:lnTo>
                    <a:lnTo>
                      <a:pt x="66" y="17"/>
                    </a:lnTo>
                    <a:lnTo>
                      <a:pt x="70" y="23"/>
                    </a:lnTo>
                    <a:lnTo>
                      <a:pt x="74" y="29"/>
                    </a:lnTo>
                    <a:lnTo>
                      <a:pt x="77" y="32"/>
                    </a:lnTo>
                    <a:lnTo>
                      <a:pt x="79" y="38"/>
                    </a:lnTo>
                    <a:lnTo>
                      <a:pt x="81" y="44"/>
                    </a:lnTo>
                    <a:lnTo>
                      <a:pt x="83" y="50"/>
                    </a:lnTo>
                    <a:lnTo>
                      <a:pt x="85" y="55"/>
                    </a:lnTo>
                    <a:lnTo>
                      <a:pt x="87" y="61"/>
                    </a:lnTo>
                    <a:lnTo>
                      <a:pt x="89" y="67"/>
                    </a:lnTo>
                    <a:lnTo>
                      <a:pt x="89" y="72"/>
                    </a:lnTo>
                    <a:lnTo>
                      <a:pt x="89" y="80"/>
                    </a:lnTo>
                    <a:lnTo>
                      <a:pt x="89" y="86"/>
                    </a:lnTo>
                    <a:lnTo>
                      <a:pt x="89" y="93"/>
                    </a:lnTo>
                    <a:lnTo>
                      <a:pt x="89" y="97"/>
                    </a:lnTo>
                    <a:lnTo>
                      <a:pt x="89" y="105"/>
                    </a:lnTo>
                    <a:lnTo>
                      <a:pt x="87" y="110"/>
                    </a:lnTo>
                    <a:lnTo>
                      <a:pt x="85" y="116"/>
                    </a:lnTo>
                    <a:lnTo>
                      <a:pt x="83" y="124"/>
                    </a:lnTo>
                    <a:lnTo>
                      <a:pt x="81" y="129"/>
                    </a:lnTo>
                    <a:lnTo>
                      <a:pt x="77" y="135"/>
                    </a:lnTo>
                    <a:lnTo>
                      <a:pt x="76" y="141"/>
                    </a:lnTo>
                    <a:lnTo>
                      <a:pt x="72" y="147"/>
                    </a:lnTo>
                    <a:lnTo>
                      <a:pt x="68" y="152"/>
                    </a:lnTo>
                    <a:lnTo>
                      <a:pt x="64" y="156"/>
                    </a:lnTo>
                    <a:lnTo>
                      <a:pt x="58" y="162"/>
                    </a:lnTo>
                    <a:lnTo>
                      <a:pt x="55" y="167"/>
                    </a:lnTo>
                    <a:lnTo>
                      <a:pt x="49" y="173"/>
                    </a:lnTo>
                    <a:lnTo>
                      <a:pt x="39" y="177"/>
                    </a:lnTo>
                    <a:lnTo>
                      <a:pt x="34" y="181"/>
                    </a:lnTo>
                    <a:lnTo>
                      <a:pt x="26" y="181"/>
                    </a:lnTo>
                    <a:lnTo>
                      <a:pt x="19" y="177"/>
                    </a:lnTo>
                    <a:lnTo>
                      <a:pt x="13" y="173"/>
                    </a:lnTo>
                    <a:lnTo>
                      <a:pt x="7" y="166"/>
                    </a:lnTo>
                    <a:lnTo>
                      <a:pt x="5" y="162"/>
                    </a:lnTo>
                    <a:lnTo>
                      <a:pt x="3" y="158"/>
                    </a:lnTo>
                    <a:lnTo>
                      <a:pt x="1" y="152"/>
                    </a:lnTo>
                    <a:lnTo>
                      <a:pt x="0" y="148"/>
                    </a:lnTo>
                    <a:lnTo>
                      <a:pt x="3" y="141"/>
                    </a:lnTo>
                    <a:lnTo>
                      <a:pt x="7" y="135"/>
                    </a:lnTo>
                    <a:lnTo>
                      <a:pt x="11" y="131"/>
                    </a:lnTo>
                    <a:lnTo>
                      <a:pt x="15" y="126"/>
                    </a:lnTo>
                    <a:lnTo>
                      <a:pt x="20" y="118"/>
                    </a:lnTo>
                    <a:lnTo>
                      <a:pt x="24" y="110"/>
                    </a:lnTo>
                    <a:lnTo>
                      <a:pt x="26" y="103"/>
                    </a:lnTo>
                    <a:lnTo>
                      <a:pt x="28" y="97"/>
                    </a:lnTo>
                    <a:lnTo>
                      <a:pt x="28" y="91"/>
                    </a:lnTo>
                    <a:lnTo>
                      <a:pt x="30" y="86"/>
                    </a:lnTo>
                    <a:lnTo>
                      <a:pt x="28" y="80"/>
                    </a:lnTo>
                    <a:lnTo>
                      <a:pt x="28" y="74"/>
                    </a:lnTo>
                    <a:lnTo>
                      <a:pt x="26" y="67"/>
                    </a:lnTo>
                    <a:lnTo>
                      <a:pt x="24" y="61"/>
                    </a:lnTo>
                    <a:lnTo>
                      <a:pt x="24" y="57"/>
                    </a:lnTo>
                    <a:lnTo>
                      <a:pt x="24" y="51"/>
                    </a:lnTo>
                    <a:lnTo>
                      <a:pt x="22" y="48"/>
                    </a:lnTo>
                    <a:lnTo>
                      <a:pt x="22" y="42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4" y="25"/>
                    </a:lnTo>
                    <a:lnTo>
                      <a:pt x="24" y="19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4"/>
                    </a:lnTo>
                    <a:lnTo>
                      <a:pt x="32" y="4"/>
                    </a:lnTo>
                    <a:lnTo>
                      <a:pt x="38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3" name="Freeform 59">
                <a:extLst>
                  <a:ext uri="{FF2B5EF4-FFF2-40B4-BE49-F238E27FC236}">
                    <a16:creationId xmlns:a16="http://schemas.microsoft.com/office/drawing/2014/main" id="{303E4E7B-549D-5945-9C99-F282A24E6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2392"/>
                <a:ext cx="303" cy="124"/>
              </a:xfrm>
              <a:custGeom>
                <a:avLst/>
                <a:gdLst>
                  <a:gd name="T0" fmla="*/ 133 w 604"/>
                  <a:gd name="T1" fmla="*/ 0 h 247"/>
                  <a:gd name="T2" fmla="*/ 146 w 604"/>
                  <a:gd name="T3" fmla="*/ 0 h 247"/>
                  <a:gd name="T4" fmla="*/ 158 w 604"/>
                  <a:gd name="T5" fmla="*/ 0 h 247"/>
                  <a:gd name="T6" fmla="*/ 170 w 604"/>
                  <a:gd name="T7" fmla="*/ 1 h 247"/>
                  <a:gd name="T8" fmla="*/ 182 w 604"/>
                  <a:gd name="T9" fmla="*/ 2 h 247"/>
                  <a:gd name="T10" fmla="*/ 194 w 604"/>
                  <a:gd name="T11" fmla="*/ 5 h 247"/>
                  <a:gd name="T12" fmla="*/ 205 w 604"/>
                  <a:gd name="T13" fmla="*/ 8 h 247"/>
                  <a:gd name="T14" fmla="*/ 216 w 604"/>
                  <a:gd name="T15" fmla="*/ 12 h 247"/>
                  <a:gd name="T16" fmla="*/ 228 w 604"/>
                  <a:gd name="T17" fmla="*/ 15 h 247"/>
                  <a:gd name="T18" fmla="*/ 238 w 604"/>
                  <a:gd name="T19" fmla="*/ 20 h 247"/>
                  <a:gd name="T20" fmla="*/ 250 w 604"/>
                  <a:gd name="T21" fmla="*/ 26 h 247"/>
                  <a:gd name="T22" fmla="*/ 260 w 604"/>
                  <a:gd name="T23" fmla="*/ 32 h 247"/>
                  <a:gd name="T24" fmla="*/ 270 w 604"/>
                  <a:gd name="T25" fmla="*/ 38 h 247"/>
                  <a:gd name="T26" fmla="*/ 281 w 604"/>
                  <a:gd name="T27" fmla="*/ 45 h 247"/>
                  <a:gd name="T28" fmla="*/ 291 w 604"/>
                  <a:gd name="T29" fmla="*/ 52 h 247"/>
                  <a:gd name="T30" fmla="*/ 300 w 604"/>
                  <a:gd name="T31" fmla="*/ 60 h 247"/>
                  <a:gd name="T32" fmla="*/ 295 w 604"/>
                  <a:gd name="T33" fmla="*/ 71 h 247"/>
                  <a:gd name="T34" fmla="*/ 285 w 604"/>
                  <a:gd name="T35" fmla="*/ 68 h 247"/>
                  <a:gd name="T36" fmla="*/ 273 w 604"/>
                  <a:gd name="T37" fmla="*/ 59 h 247"/>
                  <a:gd name="T38" fmla="*/ 262 w 604"/>
                  <a:gd name="T39" fmla="*/ 52 h 247"/>
                  <a:gd name="T40" fmla="*/ 250 w 604"/>
                  <a:gd name="T41" fmla="*/ 45 h 247"/>
                  <a:gd name="T42" fmla="*/ 237 w 604"/>
                  <a:gd name="T43" fmla="*/ 39 h 247"/>
                  <a:gd name="T44" fmla="*/ 225 w 604"/>
                  <a:gd name="T45" fmla="*/ 33 h 247"/>
                  <a:gd name="T46" fmla="*/ 213 w 604"/>
                  <a:gd name="T47" fmla="*/ 29 h 247"/>
                  <a:gd name="T48" fmla="*/ 199 w 604"/>
                  <a:gd name="T49" fmla="*/ 25 h 247"/>
                  <a:gd name="T50" fmla="*/ 186 w 604"/>
                  <a:gd name="T51" fmla="*/ 21 h 247"/>
                  <a:gd name="T52" fmla="*/ 173 w 604"/>
                  <a:gd name="T53" fmla="*/ 19 h 247"/>
                  <a:gd name="T54" fmla="*/ 159 w 604"/>
                  <a:gd name="T55" fmla="*/ 18 h 247"/>
                  <a:gd name="T56" fmla="*/ 146 w 604"/>
                  <a:gd name="T57" fmla="*/ 18 h 247"/>
                  <a:gd name="T58" fmla="*/ 133 w 604"/>
                  <a:gd name="T59" fmla="*/ 18 h 247"/>
                  <a:gd name="T60" fmla="*/ 121 w 604"/>
                  <a:gd name="T61" fmla="*/ 20 h 247"/>
                  <a:gd name="T62" fmla="*/ 108 w 604"/>
                  <a:gd name="T63" fmla="*/ 23 h 247"/>
                  <a:gd name="T64" fmla="*/ 96 w 604"/>
                  <a:gd name="T65" fmla="*/ 28 h 247"/>
                  <a:gd name="T66" fmla="*/ 85 w 604"/>
                  <a:gd name="T67" fmla="*/ 33 h 247"/>
                  <a:gd name="T68" fmla="*/ 73 w 604"/>
                  <a:gd name="T69" fmla="*/ 39 h 247"/>
                  <a:gd name="T70" fmla="*/ 62 w 604"/>
                  <a:gd name="T71" fmla="*/ 47 h 247"/>
                  <a:gd name="T72" fmla="*/ 51 w 604"/>
                  <a:gd name="T73" fmla="*/ 56 h 247"/>
                  <a:gd name="T74" fmla="*/ 41 w 604"/>
                  <a:gd name="T75" fmla="*/ 66 h 247"/>
                  <a:gd name="T76" fmla="*/ 32 w 604"/>
                  <a:gd name="T77" fmla="*/ 77 h 247"/>
                  <a:gd name="T78" fmla="*/ 26 w 604"/>
                  <a:gd name="T79" fmla="*/ 89 h 247"/>
                  <a:gd name="T80" fmla="*/ 21 w 604"/>
                  <a:gd name="T81" fmla="*/ 101 h 247"/>
                  <a:gd name="T82" fmla="*/ 14 w 604"/>
                  <a:gd name="T83" fmla="*/ 112 h 247"/>
                  <a:gd name="T84" fmla="*/ 2 w 604"/>
                  <a:gd name="T85" fmla="*/ 123 h 247"/>
                  <a:gd name="T86" fmla="*/ 0 w 604"/>
                  <a:gd name="T87" fmla="*/ 111 h 247"/>
                  <a:gd name="T88" fmla="*/ 2 w 604"/>
                  <a:gd name="T89" fmla="*/ 96 h 247"/>
                  <a:gd name="T90" fmla="*/ 7 w 604"/>
                  <a:gd name="T91" fmla="*/ 81 h 247"/>
                  <a:gd name="T92" fmla="*/ 14 w 604"/>
                  <a:gd name="T93" fmla="*/ 67 h 247"/>
                  <a:gd name="T94" fmla="*/ 24 w 604"/>
                  <a:gd name="T95" fmla="*/ 54 h 247"/>
                  <a:gd name="T96" fmla="*/ 34 w 604"/>
                  <a:gd name="T97" fmla="*/ 42 h 247"/>
                  <a:gd name="T98" fmla="*/ 47 w 604"/>
                  <a:gd name="T99" fmla="*/ 32 h 247"/>
                  <a:gd name="T100" fmla="*/ 60 w 604"/>
                  <a:gd name="T101" fmla="*/ 23 h 247"/>
                  <a:gd name="T102" fmla="*/ 75 w 604"/>
                  <a:gd name="T103" fmla="*/ 14 h 247"/>
                  <a:gd name="T104" fmla="*/ 90 w 604"/>
                  <a:gd name="T105" fmla="*/ 9 h 247"/>
                  <a:gd name="T106" fmla="*/ 106 w 604"/>
                  <a:gd name="T107" fmla="*/ 5 h 247"/>
                  <a:gd name="T108" fmla="*/ 121 w 604"/>
                  <a:gd name="T109" fmla="*/ 1 h 2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604" h="247">
                    <a:moveTo>
                      <a:pt x="249" y="2"/>
                    </a:moveTo>
                    <a:lnTo>
                      <a:pt x="254" y="0"/>
                    </a:lnTo>
                    <a:lnTo>
                      <a:pt x="260" y="0"/>
                    </a:lnTo>
                    <a:lnTo>
                      <a:pt x="266" y="0"/>
                    </a:lnTo>
                    <a:lnTo>
                      <a:pt x="273" y="0"/>
                    </a:lnTo>
                    <a:lnTo>
                      <a:pt x="279" y="0"/>
                    </a:lnTo>
                    <a:lnTo>
                      <a:pt x="285" y="0"/>
                    </a:lnTo>
                    <a:lnTo>
                      <a:pt x="291" y="0"/>
                    </a:lnTo>
                    <a:lnTo>
                      <a:pt x="298" y="0"/>
                    </a:lnTo>
                    <a:lnTo>
                      <a:pt x="302" y="0"/>
                    </a:lnTo>
                    <a:lnTo>
                      <a:pt x="310" y="0"/>
                    </a:lnTo>
                    <a:lnTo>
                      <a:pt x="315" y="0"/>
                    </a:lnTo>
                    <a:lnTo>
                      <a:pt x="321" y="0"/>
                    </a:lnTo>
                    <a:lnTo>
                      <a:pt x="327" y="0"/>
                    </a:lnTo>
                    <a:lnTo>
                      <a:pt x="332" y="2"/>
                    </a:lnTo>
                    <a:lnTo>
                      <a:pt x="338" y="2"/>
                    </a:lnTo>
                    <a:lnTo>
                      <a:pt x="346" y="4"/>
                    </a:lnTo>
                    <a:lnTo>
                      <a:pt x="351" y="4"/>
                    </a:lnTo>
                    <a:lnTo>
                      <a:pt x="357" y="4"/>
                    </a:lnTo>
                    <a:lnTo>
                      <a:pt x="363" y="4"/>
                    </a:lnTo>
                    <a:lnTo>
                      <a:pt x="369" y="6"/>
                    </a:lnTo>
                    <a:lnTo>
                      <a:pt x="374" y="8"/>
                    </a:lnTo>
                    <a:lnTo>
                      <a:pt x="380" y="9"/>
                    </a:lnTo>
                    <a:lnTo>
                      <a:pt x="386" y="9"/>
                    </a:lnTo>
                    <a:lnTo>
                      <a:pt x="391" y="11"/>
                    </a:lnTo>
                    <a:lnTo>
                      <a:pt x="397" y="13"/>
                    </a:lnTo>
                    <a:lnTo>
                      <a:pt x="403" y="13"/>
                    </a:lnTo>
                    <a:lnTo>
                      <a:pt x="408" y="15"/>
                    </a:lnTo>
                    <a:lnTo>
                      <a:pt x="414" y="17"/>
                    </a:lnTo>
                    <a:lnTo>
                      <a:pt x="420" y="19"/>
                    </a:lnTo>
                    <a:lnTo>
                      <a:pt x="426" y="21"/>
                    </a:lnTo>
                    <a:lnTo>
                      <a:pt x="431" y="23"/>
                    </a:lnTo>
                    <a:lnTo>
                      <a:pt x="437" y="25"/>
                    </a:lnTo>
                    <a:lnTo>
                      <a:pt x="443" y="27"/>
                    </a:lnTo>
                    <a:lnTo>
                      <a:pt x="448" y="28"/>
                    </a:lnTo>
                    <a:lnTo>
                      <a:pt x="454" y="30"/>
                    </a:lnTo>
                    <a:lnTo>
                      <a:pt x="460" y="34"/>
                    </a:lnTo>
                    <a:lnTo>
                      <a:pt x="465" y="36"/>
                    </a:lnTo>
                    <a:lnTo>
                      <a:pt x="469" y="38"/>
                    </a:lnTo>
                    <a:lnTo>
                      <a:pt x="475" y="40"/>
                    </a:lnTo>
                    <a:lnTo>
                      <a:pt x="481" y="44"/>
                    </a:lnTo>
                    <a:lnTo>
                      <a:pt x="486" y="46"/>
                    </a:lnTo>
                    <a:lnTo>
                      <a:pt x="492" y="47"/>
                    </a:lnTo>
                    <a:lnTo>
                      <a:pt x="498" y="51"/>
                    </a:lnTo>
                    <a:lnTo>
                      <a:pt x="502" y="53"/>
                    </a:lnTo>
                    <a:lnTo>
                      <a:pt x="507" y="55"/>
                    </a:lnTo>
                    <a:lnTo>
                      <a:pt x="513" y="59"/>
                    </a:lnTo>
                    <a:lnTo>
                      <a:pt x="519" y="63"/>
                    </a:lnTo>
                    <a:lnTo>
                      <a:pt x="524" y="66"/>
                    </a:lnTo>
                    <a:lnTo>
                      <a:pt x="528" y="68"/>
                    </a:lnTo>
                    <a:lnTo>
                      <a:pt x="534" y="72"/>
                    </a:lnTo>
                    <a:lnTo>
                      <a:pt x="538" y="76"/>
                    </a:lnTo>
                    <a:lnTo>
                      <a:pt x="543" y="78"/>
                    </a:lnTo>
                    <a:lnTo>
                      <a:pt x="549" y="82"/>
                    </a:lnTo>
                    <a:lnTo>
                      <a:pt x="555" y="85"/>
                    </a:lnTo>
                    <a:lnTo>
                      <a:pt x="561" y="89"/>
                    </a:lnTo>
                    <a:lnTo>
                      <a:pt x="564" y="93"/>
                    </a:lnTo>
                    <a:lnTo>
                      <a:pt x="570" y="97"/>
                    </a:lnTo>
                    <a:lnTo>
                      <a:pt x="574" y="101"/>
                    </a:lnTo>
                    <a:lnTo>
                      <a:pt x="580" y="104"/>
                    </a:lnTo>
                    <a:lnTo>
                      <a:pt x="583" y="108"/>
                    </a:lnTo>
                    <a:lnTo>
                      <a:pt x="589" y="112"/>
                    </a:lnTo>
                    <a:lnTo>
                      <a:pt x="593" y="118"/>
                    </a:lnTo>
                    <a:lnTo>
                      <a:pt x="599" y="120"/>
                    </a:lnTo>
                    <a:lnTo>
                      <a:pt x="604" y="125"/>
                    </a:lnTo>
                    <a:lnTo>
                      <a:pt x="599" y="131"/>
                    </a:lnTo>
                    <a:lnTo>
                      <a:pt x="595" y="137"/>
                    </a:lnTo>
                    <a:lnTo>
                      <a:pt x="589" y="141"/>
                    </a:lnTo>
                    <a:lnTo>
                      <a:pt x="585" y="150"/>
                    </a:lnTo>
                    <a:lnTo>
                      <a:pt x="580" y="144"/>
                    </a:lnTo>
                    <a:lnTo>
                      <a:pt x="574" y="141"/>
                    </a:lnTo>
                    <a:lnTo>
                      <a:pt x="568" y="135"/>
                    </a:lnTo>
                    <a:lnTo>
                      <a:pt x="562" y="131"/>
                    </a:lnTo>
                    <a:lnTo>
                      <a:pt x="557" y="127"/>
                    </a:lnTo>
                    <a:lnTo>
                      <a:pt x="551" y="123"/>
                    </a:lnTo>
                    <a:lnTo>
                      <a:pt x="545" y="118"/>
                    </a:lnTo>
                    <a:lnTo>
                      <a:pt x="540" y="116"/>
                    </a:lnTo>
                    <a:lnTo>
                      <a:pt x="534" y="110"/>
                    </a:lnTo>
                    <a:lnTo>
                      <a:pt x="528" y="108"/>
                    </a:lnTo>
                    <a:lnTo>
                      <a:pt x="523" y="104"/>
                    </a:lnTo>
                    <a:lnTo>
                      <a:pt x="517" y="101"/>
                    </a:lnTo>
                    <a:lnTo>
                      <a:pt x="511" y="97"/>
                    </a:lnTo>
                    <a:lnTo>
                      <a:pt x="505" y="93"/>
                    </a:lnTo>
                    <a:lnTo>
                      <a:pt x="498" y="89"/>
                    </a:lnTo>
                    <a:lnTo>
                      <a:pt x="494" y="87"/>
                    </a:lnTo>
                    <a:lnTo>
                      <a:pt x="486" y="84"/>
                    </a:lnTo>
                    <a:lnTo>
                      <a:pt x="481" y="80"/>
                    </a:lnTo>
                    <a:lnTo>
                      <a:pt x="473" y="78"/>
                    </a:lnTo>
                    <a:lnTo>
                      <a:pt x="467" y="74"/>
                    </a:lnTo>
                    <a:lnTo>
                      <a:pt x="462" y="72"/>
                    </a:lnTo>
                    <a:lnTo>
                      <a:pt x="456" y="68"/>
                    </a:lnTo>
                    <a:lnTo>
                      <a:pt x="448" y="66"/>
                    </a:lnTo>
                    <a:lnTo>
                      <a:pt x="443" y="65"/>
                    </a:lnTo>
                    <a:lnTo>
                      <a:pt x="435" y="61"/>
                    </a:lnTo>
                    <a:lnTo>
                      <a:pt x="429" y="59"/>
                    </a:lnTo>
                    <a:lnTo>
                      <a:pt x="424" y="57"/>
                    </a:lnTo>
                    <a:lnTo>
                      <a:pt x="416" y="55"/>
                    </a:lnTo>
                    <a:lnTo>
                      <a:pt x="410" y="53"/>
                    </a:lnTo>
                    <a:lnTo>
                      <a:pt x="405" y="51"/>
                    </a:lnTo>
                    <a:lnTo>
                      <a:pt x="397" y="49"/>
                    </a:lnTo>
                    <a:lnTo>
                      <a:pt x="391" y="47"/>
                    </a:lnTo>
                    <a:lnTo>
                      <a:pt x="384" y="46"/>
                    </a:lnTo>
                    <a:lnTo>
                      <a:pt x="378" y="44"/>
                    </a:lnTo>
                    <a:lnTo>
                      <a:pt x="370" y="42"/>
                    </a:lnTo>
                    <a:lnTo>
                      <a:pt x="365" y="42"/>
                    </a:lnTo>
                    <a:lnTo>
                      <a:pt x="357" y="40"/>
                    </a:lnTo>
                    <a:lnTo>
                      <a:pt x="351" y="38"/>
                    </a:lnTo>
                    <a:lnTo>
                      <a:pt x="344" y="38"/>
                    </a:lnTo>
                    <a:lnTo>
                      <a:pt x="338" y="38"/>
                    </a:lnTo>
                    <a:lnTo>
                      <a:pt x="331" y="36"/>
                    </a:lnTo>
                    <a:lnTo>
                      <a:pt x="325" y="36"/>
                    </a:lnTo>
                    <a:lnTo>
                      <a:pt x="317" y="36"/>
                    </a:lnTo>
                    <a:lnTo>
                      <a:pt x="312" y="36"/>
                    </a:lnTo>
                    <a:lnTo>
                      <a:pt x="304" y="36"/>
                    </a:lnTo>
                    <a:lnTo>
                      <a:pt x="298" y="36"/>
                    </a:lnTo>
                    <a:lnTo>
                      <a:pt x="292" y="36"/>
                    </a:lnTo>
                    <a:lnTo>
                      <a:pt x="287" y="36"/>
                    </a:lnTo>
                    <a:lnTo>
                      <a:pt x="279" y="36"/>
                    </a:lnTo>
                    <a:lnTo>
                      <a:pt x="273" y="36"/>
                    </a:lnTo>
                    <a:lnTo>
                      <a:pt x="266" y="36"/>
                    </a:lnTo>
                    <a:lnTo>
                      <a:pt x="260" y="38"/>
                    </a:lnTo>
                    <a:lnTo>
                      <a:pt x="253" y="38"/>
                    </a:lnTo>
                    <a:lnTo>
                      <a:pt x="247" y="40"/>
                    </a:lnTo>
                    <a:lnTo>
                      <a:pt x="241" y="40"/>
                    </a:lnTo>
                    <a:lnTo>
                      <a:pt x="235" y="42"/>
                    </a:lnTo>
                    <a:lnTo>
                      <a:pt x="228" y="44"/>
                    </a:lnTo>
                    <a:lnTo>
                      <a:pt x="222" y="46"/>
                    </a:lnTo>
                    <a:lnTo>
                      <a:pt x="216" y="46"/>
                    </a:lnTo>
                    <a:lnTo>
                      <a:pt x="211" y="49"/>
                    </a:lnTo>
                    <a:lnTo>
                      <a:pt x="205" y="51"/>
                    </a:lnTo>
                    <a:lnTo>
                      <a:pt x="199" y="53"/>
                    </a:lnTo>
                    <a:lnTo>
                      <a:pt x="192" y="55"/>
                    </a:lnTo>
                    <a:lnTo>
                      <a:pt x="188" y="59"/>
                    </a:lnTo>
                    <a:lnTo>
                      <a:pt x="180" y="61"/>
                    </a:lnTo>
                    <a:lnTo>
                      <a:pt x="175" y="65"/>
                    </a:lnTo>
                    <a:lnTo>
                      <a:pt x="169" y="66"/>
                    </a:lnTo>
                    <a:lnTo>
                      <a:pt x="163" y="70"/>
                    </a:lnTo>
                    <a:lnTo>
                      <a:pt x="158" y="72"/>
                    </a:lnTo>
                    <a:lnTo>
                      <a:pt x="152" y="76"/>
                    </a:lnTo>
                    <a:lnTo>
                      <a:pt x="146" y="78"/>
                    </a:lnTo>
                    <a:lnTo>
                      <a:pt x="140" y="84"/>
                    </a:lnTo>
                    <a:lnTo>
                      <a:pt x="135" y="85"/>
                    </a:lnTo>
                    <a:lnTo>
                      <a:pt x="129" y="89"/>
                    </a:lnTo>
                    <a:lnTo>
                      <a:pt x="123" y="93"/>
                    </a:lnTo>
                    <a:lnTo>
                      <a:pt x="118" y="99"/>
                    </a:lnTo>
                    <a:lnTo>
                      <a:pt x="114" y="103"/>
                    </a:lnTo>
                    <a:lnTo>
                      <a:pt x="108" y="106"/>
                    </a:lnTo>
                    <a:lnTo>
                      <a:pt x="102" y="112"/>
                    </a:lnTo>
                    <a:lnTo>
                      <a:pt x="97" y="118"/>
                    </a:lnTo>
                    <a:lnTo>
                      <a:pt x="93" y="122"/>
                    </a:lnTo>
                    <a:lnTo>
                      <a:pt x="87" y="127"/>
                    </a:lnTo>
                    <a:lnTo>
                      <a:pt x="81" y="131"/>
                    </a:lnTo>
                    <a:lnTo>
                      <a:pt x="78" y="137"/>
                    </a:lnTo>
                    <a:lnTo>
                      <a:pt x="72" y="143"/>
                    </a:lnTo>
                    <a:lnTo>
                      <a:pt x="68" y="148"/>
                    </a:lnTo>
                    <a:lnTo>
                      <a:pt x="64" y="154"/>
                    </a:lnTo>
                    <a:lnTo>
                      <a:pt x="62" y="160"/>
                    </a:lnTo>
                    <a:lnTo>
                      <a:pt x="57" y="165"/>
                    </a:lnTo>
                    <a:lnTo>
                      <a:pt x="55" y="171"/>
                    </a:lnTo>
                    <a:lnTo>
                      <a:pt x="51" y="177"/>
                    </a:lnTo>
                    <a:lnTo>
                      <a:pt x="47" y="182"/>
                    </a:lnTo>
                    <a:lnTo>
                      <a:pt x="45" y="190"/>
                    </a:lnTo>
                    <a:lnTo>
                      <a:pt x="43" y="196"/>
                    </a:lnTo>
                    <a:lnTo>
                      <a:pt x="42" y="201"/>
                    </a:lnTo>
                    <a:lnTo>
                      <a:pt x="40" y="209"/>
                    </a:lnTo>
                    <a:lnTo>
                      <a:pt x="38" y="213"/>
                    </a:lnTo>
                    <a:lnTo>
                      <a:pt x="34" y="219"/>
                    </a:lnTo>
                    <a:lnTo>
                      <a:pt x="28" y="224"/>
                    </a:lnTo>
                    <a:lnTo>
                      <a:pt x="23" y="230"/>
                    </a:lnTo>
                    <a:lnTo>
                      <a:pt x="15" y="236"/>
                    </a:lnTo>
                    <a:lnTo>
                      <a:pt x="9" y="241"/>
                    </a:lnTo>
                    <a:lnTo>
                      <a:pt x="4" y="245"/>
                    </a:lnTo>
                    <a:lnTo>
                      <a:pt x="0" y="247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0" y="222"/>
                    </a:lnTo>
                    <a:lnTo>
                      <a:pt x="0" y="215"/>
                    </a:lnTo>
                    <a:lnTo>
                      <a:pt x="0" y="207"/>
                    </a:lnTo>
                    <a:lnTo>
                      <a:pt x="2" y="200"/>
                    </a:lnTo>
                    <a:lnTo>
                      <a:pt x="4" y="192"/>
                    </a:lnTo>
                    <a:lnTo>
                      <a:pt x="5" y="184"/>
                    </a:lnTo>
                    <a:lnTo>
                      <a:pt x="7" y="177"/>
                    </a:lnTo>
                    <a:lnTo>
                      <a:pt x="11" y="169"/>
                    </a:lnTo>
                    <a:lnTo>
                      <a:pt x="13" y="162"/>
                    </a:lnTo>
                    <a:lnTo>
                      <a:pt x="17" y="154"/>
                    </a:lnTo>
                    <a:lnTo>
                      <a:pt x="21" y="146"/>
                    </a:lnTo>
                    <a:lnTo>
                      <a:pt x="24" y="141"/>
                    </a:lnTo>
                    <a:lnTo>
                      <a:pt x="28" y="133"/>
                    </a:lnTo>
                    <a:lnTo>
                      <a:pt x="34" y="127"/>
                    </a:lnTo>
                    <a:lnTo>
                      <a:pt x="36" y="120"/>
                    </a:lnTo>
                    <a:lnTo>
                      <a:pt x="42" y="114"/>
                    </a:lnTo>
                    <a:lnTo>
                      <a:pt x="47" y="108"/>
                    </a:lnTo>
                    <a:lnTo>
                      <a:pt x="53" y="101"/>
                    </a:lnTo>
                    <a:lnTo>
                      <a:pt x="57" y="95"/>
                    </a:lnTo>
                    <a:lnTo>
                      <a:pt x="62" y="89"/>
                    </a:lnTo>
                    <a:lnTo>
                      <a:pt x="68" y="84"/>
                    </a:lnTo>
                    <a:lnTo>
                      <a:pt x="76" y="78"/>
                    </a:lnTo>
                    <a:lnTo>
                      <a:pt x="80" y="74"/>
                    </a:lnTo>
                    <a:lnTo>
                      <a:pt x="87" y="68"/>
                    </a:lnTo>
                    <a:lnTo>
                      <a:pt x="93" y="63"/>
                    </a:lnTo>
                    <a:lnTo>
                      <a:pt x="100" y="59"/>
                    </a:lnTo>
                    <a:lnTo>
                      <a:pt x="106" y="53"/>
                    </a:lnTo>
                    <a:lnTo>
                      <a:pt x="114" y="49"/>
                    </a:lnTo>
                    <a:lnTo>
                      <a:pt x="119" y="46"/>
                    </a:lnTo>
                    <a:lnTo>
                      <a:pt x="127" y="42"/>
                    </a:lnTo>
                    <a:lnTo>
                      <a:pt x="135" y="36"/>
                    </a:lnTo>
                    <a:lnTo>
                      <a:pt x="142" y="32"/>
                    </a:lnTo>
                    <a:lnTo>
                      <a:pt x="150" y="28"/>
                    </a:lnTo>
                    <a:lnTo>
                      <a:pt x="159" y="25"/>
                    </a:lnTo>
                    <a:lnTo>
                      <a:pt x="165" y="23"/>
                    </a:lnTo>
                    <a:lnTo>
                      <a:pt x="173" y="19"/>
                    </a:lnTo>
                    <a:lnTo>
                      <a:pt x="180" y="17"/>
                    </a:lnTo>
                    <a:lnTo>
                      <a:pt x="190" y="15"/>
                    </a:lnTo>
                    <a:lnTo>
                      <a:pt x="196" y="13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8"/>
                    </a:lnTo>
                    <a:lnTo>
                      <a:pt x="226" y="6"/>
                    </a:lnTo>
                    <a:lnTo>
                      <a:pt x="234" y="4"/>
                    </a:lnTo>
                    <a:lnTo>
                      <a:pt x="241" y="2"/>
                    </a:lnTo>
                    <a:lnTo>
                      <a:pt x="249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4" name="Freeform 60">
                <a:extLst>
                  <a:ext uri="{FF2B5EF4-FFF2-40B4-BE49-F238E27FC236}">
                    <a16:creationId xmlns:a16="http://schemas.microsoft.com/office/drawing/2014/main" id="{E42233FA-8AE5-AF49-94BE-ED052F39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2435"/>
                <a:ext cx="189" cy="89"/>
              </a:xfrm>
              <a:custGeom>
                <a:avLst/>
                <a:gdLst>
                  <a:gd name="T0" fmla="*/ 89 w 378"/>
                  <a:gd name="T1" fmla="*/ 0 h 177"/>
                  <a:gd name="T2" fmla="*/ 99 w 378"/>
                  <a:gd name="T3" fmla="*/ 0 h 177"/>
                  <a:gd name="T4" fmla="*/ 112 w 378"/>
                  <a:gd name="T5" fmla="*/ 1 h 177"/>
                  <a:gd name="T6" fmla="*/ 122 w 378"/>
                  <a:gd name="T7" fmla="*/ 3 h 177"/>
                  <a:gd name="T8" fmla="*/ 133 w 378"/>
                  <a:gd name="T9" fmla="*/ 6 h 177"/>
                  <a:gd name="T10" fmla="*/ 144 w 378"/>
                  <a:gd name="T11" fmla="*/ 11 h 177"/>
                  <a:gd name="T12" fmla="*/ 154 w 378"/>
                  <a:gd name="T13" fmla="*/ 16 h 177"/>
                  <a:gd name="T14" fmla="*/ 164 w 378"/>
                  <a:gd name="T15" fmla="*/ 21 h 177"/>
                  <a:gd name="T16" fmla="*/ 173 w 378"/>
                  <a:gd name="T17" fmla="*/ 29 h 177"/>
                  <a:gd name="T18" fmla="*/ 182 w 378"/>
                  <a:gd name="T19" fmla="*/ 38 h 177"/>
                  <a:gd name="T20" fmla="*/ 189 w 378"/>
                  <a:gd name="T21" fmla="*/ 48 h 177"/>
                  <a:gd name="T22" fmla="*/ 181 w 378"/>
                  <a:gd name="T23" fmla="*/ 58 h 177"/>
                  <a:gd name="T24" fmla="*/ 170 w 378"/>
                  <a:gd name="T25" fmla="*/ 50 h 177"/>
                  <a:gd name="T26" fmla="*/ 160 w 378"/>
                  <a:gd name="T27" fmla="*/ 40 h 177"/>
                  <a:gd name="T28" fmla="*/ 149 w 378"/>
                  <a:gd name="T29" fmla="*/ 32 h 177"/>
                  <a:gd name="T30" fmla="*/ 137 w 378"/>
                  <a:gd name="T31" fmla="*/ 24 h 177"/>
                  <a:gd name="T32" fmla="*/ 124 w 378"/>
                  <a:gd name="T33" fmla="*/ 18 h 177"/>
                  <a:gd name="T34" fmla="*/ 112 w 378"/>
                  <a:gd name="T35" fmla="*/ 15 h 177"/>
                  <a:gd name="T36" fmla="*/ 101 w 378"/>
                  <a:gd name="T37" fmla="*/ 14 h 177"/>
                  <a:gd name="T38" fmla="*/ 89 w 378"/>
                  <a:gd name="T39" fmla="*/ 14 h 177"/>
                  <a:gd name="T40" fmla="*/ 77 w 378"/>
                  <a:gd name="T41" fmla="*/ 15 h 177"/>
                  <a:gd name="T42" fmla="*/ 66 w 378"/>
                  <a:gd name="T43" fmla="*/ 17 h 177"/>
                  <a:gd name="T44" fmla="*/ 57 w 378"/>
                  <a:gd name="T45" fmla="*/ 21 h 177"/>
                  <a:gd name="T46" fmla="*/ 47 w 378"/>
                  <a:gd name="T47" fmla="*/ 27 h 177"/>
                  <a:gd name="T48" fmla="*/ 35 w 378"/>
                  <a:gd name="T49" fmla="*/ 36 h 177"/>
                  <a:gd name="T50" fmla="*/ 26 w 378"/>
                  <a:gd name="T51" fmla="*/ 47 h 177"/>
                  <a:gd name="T52" fmla="*/ 18 w 378"/>
                  <a:gd name="T53" fmla="*/ 59 h 177"/>
                  <a:gd name="T54" fmla="*/ 15 w 378"/>
                  <a:gd name="T55" fmla="*/ 70 h 177"/>
                  <a:gd name="T56" fmla="*/ 15 w 378"/>
                  <a:gd name="T57" fmla="*/ 78 h 177"/>
                  <a:gd name="T58" fmla="*/ 13 w 378"/>
                  <a:gd name="T59" fmla="*/ 86 h 177"/>
                  <a:gd name="T60" fmla="*/ 6 w 378"/>
                  <a:gd name="T61" fmla="*/ 87 h 177"/>
                  <a:gd name="T62" fmla="*/ 1 w 378"/>
                  <a:gd name="T63" fmla="*/ 78 h 177"/>
                  <a:gd name="T64" fmla="*/ 0 w 378"/>
                  <a:gd name="T65" fmla="*/ 69 h 177"/>
                  <a:gd name="T66" fmla="*/ 1 w 378"/>
                  <a:gd name="T67" fmla="*/ 59 h 177"/>
                  <a:gd name="T68" fmla="*/ 4 w 378"/>
                  <a:gd name="T69" fmla="*/ 51 h 177"/>
                  <a:gd name="T70" fmla="*/ 8 w 378"/>
                  <a:gd name="T71" fmla="*/ 43 h 177"/>
                  <a:gd name="T72" fmla="*/ 15 w 378"/>
                  <a:gd name="T73" fmla="*/ 32 h 177"/>
                  <a:gd name="T74" fmla="*/ 27 w 378"/>
                  <a:gd name="T75" fmla="*/ 21 h 177"/>
                  <a:gd name="T76" fmla="*/ 36 w 378"/>
                  <a:gd name="T77" fmla="*/ 16 h 177"/>
                  <a:gd name="T78" fmla="*/ 44 w 378"/>
                  <a:gd name="T79" fmla="*/ 12 h 177"/>
                  <a:gd name="T80" fmla="*/ 52 w 378"/>
                  <a:gd name="T81" fmla="*/ 9 h 177"/>
                  <a:gd name="T82" fmla="*/ 59 w 378"/>
                  <a:gd name="T83" fmla="*/ 6 h 177"/>
                  <a:gd name="T84" fmla="*/ 67 w 378"/>
                  <a:gd name="T85" fmla="*/ 3 h 177"/>
                  <a:gd name="T86" fmla="*/ 76 w 378"/>
                  <a:gd name="T87" fmla="*/ 1 h 1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8" h="177">
                    <a:moveTo>
                      <a:pt x="162" y="0"/>
                    </a:moveTo>
                    <a:lnTo>
                      <a:pt x="169" y="0"/>
                    </a:lnTo>
                    <a:lnTo>
                      <a:pt x="177" y="0"/>
                    </a:lnTo>
                    <a:lnTo>
                      <a:pt x="183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5" y="0"/>
                    </a:lnTo>
                    <a:lnTo>
                      <a:pt x="213" y="2"/>
                    </a:lnTo>
                    <a:lnTo>
                      <a:pt x="223" y="2"/>
                    </a:lnTo>
                    <a:lnTo>
                      <a:pt x="228" y="2"/>
                    </a:lnTo>
                    <a:lnTo>
                      <a:pt x="236" y="4"/>
                    </a:lnTo>
                    <a:lnTo>
                      <a:pt x="243" y="6"/>
                    </a:lnTo>
                    <a:lnTo>
                      <a:pt x="251" y="8"/>
                    </a:lnTo>
                    <a:lnTo>
                      <a:pt x="259" y="10"/>
                    </a:lnTo>
                    <a:lnTo>
                      <a:pt x="266" y="12"/>
                    </a:lnTo>
                    <a:lnTo>
                      <a:pt x="274" y="16"/>
                    </a:lnTo>
                    <a:lnTo>
                      <a:pt x="281" y="18"/>
                    </a:lnTo>
                    <a:lnTo>
                      <a:pt x="287" y="21"/>
                    </a:lnTo>
                    <a:lnTo>
                      <a:pt x="295" y="23"/>
                    </a:lnTo>
                    <a:lnTo>
                      <a:pt x="300" y="25"/>
                    </a:lnTo>
                    <a:lnTo>
                      <a:pt x="308" y="31"/>
                    </a:lnTo>
                    <a:lnTo>
                      <a:pt x="314" y="33"/>
                    </a:lnTo>
                    <a:lnTo>
                      <a:pt x="321" y="38"/>
                    </a:lnTo>
                    <a:lnTo>
                      <a:pt x="327" y="42"/>
                    </a:lnTo>
                    <a:lnTo>
                      <a:pt x="335" y="48"/>
                    </a:lnTo>
                    <a:lnTo>
                      <a:pt x="338" y="52"/>
                    </a:lnTo>
                    <a:lnTo>
                      <a:pt x="346" y="58"/>
                    </a:lnTo>
                    <a:lnTo>
                      <a:pt x="352" y="63"/>
                    </a:lnTo>
                    <a:lnTo>
                      <a:pt x="357" y="69"/>
                    </a:lnTo>
                    <a:lnTo>
                      <a:pt x="363" y="75"/>
                    </a:lnTo>
                    <a:lnTo>
                      <a:pt x="369" y="80"/>
                    </a:lnTo>
                    <a:lnTo>
                      <a:pt x="373" y="88"/>
                    </a:lnTo>
                    <a:lnTo>
                      <a:pt x="378" y="96"/>
                    </a:lnTo>
                    <a:lnTo>
                      <a:pt x="375" y="103"/>
                    </a:lnTo>
                    <a:lnTo>
                      <a:pt x="369" y="111"/>
                    </a:lnTo>
                    <a:lnTo>
                      <a:pt x="361" y="115"/>
                    </a:lnTo>
                    <a:lnTo>
                      <a:pt x="356" y="113"/>
                    </a:lnTo>
                    <a:lnTo>
                      <a:pt x="348" y="105"/>
                    </a:lnTo>
                    <a:lnTo>
                      <a:pt x="340" y="99"/>
                    </a:lnTo>
                    <a:lnTo>
                      <a:pt x="335" y="92"/>
                    </a:lnTo>
                    <a:lnTo>
                      <a:pt x="327" y="86"/>
                    </a:lnTo>
                    <a:lnTo>
                      <a:pt x="319" y="80"/>
                    </a:lnTo>
                    <a:lnTo>
                      <a:pt x="312" y="75"/>
                    </a:lnTo>
                    <a:lnTo>
                      <a:pt x="304" y="69"/>
                    </a:lnTo>
                    <a:lnTo>
                      <a:pt x="297" y="63"/>
                    </a:lnTo>
                    <a:lnTo>
                      <a:pt x="289" y="58"/>
                    </a:lnTo>
                    <a:lnTo>
                      <a:pt x="281" y="52"/>
                    </a:lnTo>
                    <a:lnTo>
                      <a:pt x="274" y="48"/>
                    </a:lnTo>
                    <a:lnTo>
                      <a:pt x="266" y="42"/>
                    </a:lnTo>
                    <a:lnTo>
                      <a:pt x="257" y="38"/>
                    </a:lnTo>
                    <a:lnTo>
                      <a:pt x="247" y="35"/>
                    </a:lnTo>
                    <a:lnTo>
                      <a:pt x="240" y="33"/>
                    </a:lnTo>
                    <a:lnTo>
                      <a:pt x="232" y="31"/>
                    </a:lnTo>
                    <a:lnTo>
                      <a:pt x="224" y="29"/>
                    </a:lnTo>
                    <a:lnTo>
                      <a:pt x="215" y="27"/>
                    </a:lnTo>
                    <a:lnTo>
                      <a:pt x="207" y="27"/>
                    </a:lnTo>
                    <a:lnTo>
                      <a:pt x="202" y="27"/>
                    </a:lnTo>
                    <a:lnTo>
                      <a:pt x="194" y="25"/>
                    </a:lnTo>
                    <a:lnTo>
                      <a:pt x="184" y="25"/>
                    </a:lnTo>
                    <a:lnTo>
                      <a:pt x="177" y="27"/>
                    </a:lnTo>
                    <a:lnTo>
                      <a:pt x="169" y="27"/>
                    </a:lnTo>
                    <a:lnTo>
                      <a:pt x="162" y="27"/>
                    </a:lnTo>
                    <a:lnTo>
                      <a:pt x="154" y="29"/>
                    </a:lnTo>
                    <a:lnTo>
                      <a:pt x="146" y="31"/>
                    </a:lnTo>
                    <a:lnTo>
                      <a:pt x="139" y="33"/>
                    </a:lnTo>
                    <a:lnTo>
                      <a:pt x="131" y="33"/>
                    </a:lnTo>
                    <a:lnTo>
                      <a:pt x="126" y="37"/>
                    </a:lnTo>
                    <a:lnTo>
                      <a:pt x="120" y="38"/>
                    </a:lnTo>
                    <a:lnTo>
                      <a:pt x="114" y="42"/>
                    </a:lnTo>
                    <a:lnTo>
                      <a:pt x="107" y="44"/>
                    </a:lnTo>
                    <a:lnTo>
                      <a:pt x="101" y="50"/>
                    </a:lnTo>
                    <a:lnTo>
                      <a:pt x="93" y="54"/>
                    </a:lnTo>
                    <a:lnTo>
                      <a:pt x="86" y="59"/>
                    </a:lnTo>
                    <a:lnTo>
                      <a:pt x="78" y="65"/>
                    </a:lnTo>
                    <a:lnTo>
                      <a:pt x="70" y="71"/>
                    </a:lnTo>
                    <a:lnTo>
                      <a:pt x="65" y="78"/>
                    </a:lnTo>
                    <a:lnTo>
                      <a:pt x="59" y="86"/>
                    </a:lnTo>
                    <a:lnTo>
                      <a:pt x="51" y="94"/>
                    </a:lnTo>
                    <a:lnTo>
                      <a:pt x="46" y="101"/>
                    </a:lnTo>
                    <a:lnTo>
                      <a:pt x="40" y="109"/>
                    </a:lnTo>
                    <a:lnTo>
                      <a:pt x="36" y="118"/>
                    </a:lnTo>
                    <a:lnTo>
                      <a:pt x="32" y="126"/>
                    </a:lnTo>
                    <a:lnTo>
                      <a:pt x="29" y="135"/>
                    </a:lnTo>
                    <a:lnTo>
                      <a:pt x="29" y="139"/>
                    </a:lnTo>
                    <a:lnTo>
                      <a:pt x="29" y="145"/>
                    </a:lnTo>
                    <a:lnTo>
                      <a:pt x="29" y="151"/>
                    </a:lnTo>
                    <a:lnTo>
                      <a:pt x="29" y="156"/>
                    </a:lnTo>
                    <a:lnTo>
                      <a:pt x="29" y="162"/>
                    </a:lnTo>
                    <a:lnTo>
                      <a:pt x="27" y="170"/>
                    </a:lnTo>
                    <a:lnTo>
                      <a:pt x="25" y="172"/>
                    </a:lnTo>
                    <a:lnTo>
                      <a:pt x="23" y="175"/>
                    </a:lnTo>
                    <a:lnTo>
                      <a:pt x="17" y="177"/>
                    </a:lnTo>
                    <a:lnTo>
                      <a:pt x="11" y="173"/>
                    </a:lnTo>
                    <a:lnTo>
                      <a:pt x="8" y="168"/>
                    </a:lnTo>
                    <a:lnTo>
                      <a:pt x="4" y="162"/>
                    </a:lnTo>
                    <a:lnTo>
                      <a:pt x="2" y="156"/>
                    </a:lnTo>
                    <a:lnTo>
                      <a:pt x="2" y="149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0"/>
                    </a:lnTo>
                    <a:lnTo>
                      <a:pt x="2" y="126"/>
                    </a:lnTo>
                    <a:lnTo>
                      <a:pt x="2" y="118"/>
                    </a:lnTo>
                    <a:lnTo>
                      <a:pt x="4" y="113"/>
                    </a:lnTo>
                    <a:lnTo>
                      <a:pt x="6" y="107"/>
                    </a:lnTo>
                    <a:lnTo>
                      <a:pt x="8" y="101"/>
                    </a:lnTo>
                    <a:lnTo>
                      <a:pt x="10" y="96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9" y="80"/>
                    </a:lnTo>
                    <a:lnTo>
                      <a:pt x="25" y="71"/>
                    </a:lnTo>
                    <a:lnTo>
                      <a:pt x="30" y="63"/>
                    </a:lnTo>
                    <a:lnTo>
                      <a:pt x="38" y="56"/>
                    </a:lnTo>
                    <a:lnTo>
                      <a:pt x="46" y="50"/>
                    </a:lnTo>
                    <a:lnTo>
                      <a:pt x="53" y="42"/>
                    </a:lnTo>
                    <a:lnTo>
                      <a:pt x="63" y="37"/>
                    </a:lnTo>
                    <a:lnTo>
                      <a:pt x="69" y="33"/>
                    </a:lnTo>
                    <a:lnTo>
                      <a:pt x="72" y="31"/>
                    </a:lnTo>
                    <a:lnTo>
                      <a:pt x="78" y="29"/>
                    </a:lnTo>
                    <a:lnTo>
                      <a:pt x="84" y="27"/>
                    </a:lnTo>
                    <a:lnTo>
                      <a:pt x="88" y="23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3" y="18"/>
                    </a:lnTo>
                    <a:lnTo>
                      <a:pt x="108" y="16"/>
                    </a:lnTo>
                    <a:lnTo>
                      <a:pt x="112" y="14"/>
                    </a:lnTo>
                    <a:lnTo>
                      <a:pt x="118" y="12"/>
                    </a:lnTo>
                    <a:lnTo>
                      <a:pt x="124" y="10"/>
                    </a:lnTo>
                    <a:lnTo>
                      <a:pt x="127" y="8"/>
                    </a:lnTo>
                    <a:lnTo>
                      <a:pt x="133" y="6"/>
                    </a:lnTo>
                    <a:lnTo>
                      <a:pt x="139" y="4"/>
                    </a:lnTo>
                    <a:lnTo>
                      <a:pt x="143" y="4"/>
                    </a:lnTo>
                    <a:lnTo>
                      <a:pt x="152" y="2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5" name="Freeform 61">
                <a:extLst>
                  <a:ext uri="{FF2B5EF4-FFF2-40B4-BE49-F238E27FC236}">
                    <a16:creationId xmlns:a16="http://schemas.microsoft.com/office/drawing/2014/main" id="{46E581A2-6DA4-744B-ACFE-7153AE6BE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2478"/>
                <a:ext cx="112" cy="50"/>
              </a:xfrm>
              <a:custGeom>
                <a:avLst/>
                <a:gdLst>
                  <a:gd name="T0" fmla="*/ 0 w 225"/>
                  <a:gd name="T1" fmla="*/ 36 h 101"/>
                  <a:gd name="T2" fmla="*/ 2 w 225"/>
                  <a:gd name="T3" fmla="*/ 30 h 101"/>
                  <a:gd name="T4" fmla="*/ 6 w 225"/>
                  <a:gd name="T5" fmla="*/ 25 h 101"/>
                  <a:gd name="T6" fmla="*/ 10 w 225"/>
                  <a:gd name="T7" fmla="*/ 19 h 101"/>
                  <a:gd name="T8" fmla="*/ 16 w 225"/>
                  <a:gd name="T9" fmla="*/ 13 h 101"/>
                  <a:gd name="T10" fmla="*/ 24 w 225"/>
                  <a:gd name="T11" fmla="*/ 7 h 101"/>
                  <a:gd name="T12" fmla="*/ 32 w 225"/>
                  <a:gd name="T13" fmla="*/ 4 h 101"/>
                  <a:gd name="T14" fmla="*/ 40 w 225"/>
                  <a:gd name="T15" fmla="*/ 1 h 101"/>
                  <a:gd name="T16" fmla="*/ 45 w 225"/>
                  <a:gd name="T17" fmla="*/ 1 h 101"/>
                  <a:gd name="T18" fmla="*/ 49 w 225"/>
                  <a:gd name="T19" fmla="*/ 0 h 101"/>
                  <a:gd name="T20" fmla="*/ 54 w 225"/>
                  <a:gd name="T21" fmla="*/ 0 h 101"/>
                  <a:gd name="T22" fmla="*/ 60 w 225"/>
                  <a:gd name="T23" fmla="*/ 1 h 101"/>
                  <a:gd name="T24" fmla="*/ 64 w 225"/>
                  <a:gd name="T25" fmla="*/ 2 h 101"/>
                  <a:gd name="T26" fmla="*/ 71 w 225"/>
                  <a:gd name="T27" fmla="*/ 4 h 101"/>
                  <a:gd name="T28" fmla="*/ 80 w 225"/>
                  <a:gd name="T29" fmla="*/ 6 h 101"/>
                  <a:gd name="T30" fmla="*/ 86 w 225"/>
                  <a:gd name="T31" fmla="*/ 9 h 101"/>
                  <a:gd name="T32" fmla="*/ 93 w 225"/>
                  <a:gd name="T33" fmla="*/ 12 h 101"/>
                  <a:gd name="T34" fmla="*/ 98 w 225"/>
                  <a:gd name="T35" fmla="*/ 15 h 101"/>
                  <a:gd name="T36" fmla="*/ 101 w 225"/>
                  <a:gd name="T37" fmla="*/ 16 h 101"/>
                  <a:gd name="T38" fmla="*/ 105 w 225"/>
                  <a:gd name="T39" fmla="*/ 20 h 101"/>
                  <a:gd name="T40" fmla="*/ 111 w 225"/>
                  <a:gd name="T41" fmla="*/ 28 h 101"/>
                  <a:gd name="T42" fmla="*/ 111 w 225"/>
                  <a:gd name="T43" fmla="*/ 31 h 101"/>
                  <a:gd name="T44" fmla="*/ 105 w 225"/>
                  <a:gd name="T45" fmla="*/ 36 h 101"/>
                  <a:gd name="T46" fmla="*/ 103 w 225"/>
                  <a:gd name="T47" fmla="*/ 33 h 101"/>
                  <a:gd name="T48" fmla="*/ 100 w 225"/>
                  <a:gd name="T49" fmla="*/ 30 h 101"/>
                  <a:gd name="T50" fmla="*/ 94 w 225"/>
                  <a:gd name="T51" fmla="*/ 27 h 101"/>
                  <a:gd name="T52" fmla="*/ 87 w 225"/>
                  <a:gd name="T53" fmla="*/ 24 h 101"/>
                  <a:gd name="T54" fmla="*/ 80 w 225"/>
                  <a:gd name="T55" fmla="*/ 21 h 101"/>
                  <a:gd name="T56" fmla="*/ 70 w 225"/>
                  <a:gd name="T57" fmla="*/ 18 h 101"/>
                  <a:gd name="T58" fmla="*/ 63 w 225"/>
                  <a:gd name="T59" fmla="*/ 15 h 101"/>
                  <a:gd name="T60" fmla="*/ 55 w 225"/>
                  <a:gd name="T61" fmla="*/ 15 h 101"/>
                  <a:gd name="T62" fmla="*/ 49 w 225"/>
                  <a:gd name="T63" fmla="*/ 15 h 101"/>
                  <a:gd name="T64" fmla="*/ 44 w 225"/>
                  <a:gd name="T65" fmla="*/ 15 h 101"/>
                  <a:gd name="T66" fmla="*/ 38 w 225"/>
                  <a:gd name="T67" fmla="*/ 18 h 101"/>
                  <a:gd name="T68" fmla="*/ 32 w 225"/>
                  <a:gd name="T69" fmla="*/ 21 h 101"/>
                  <a:gd name="T70" fmla="*/ 27 w 225"/>
                  <a:gd name="T71" fmla="*/ 24 h 101"/>
                  <a:gd name="T72" fmla="*/ 23 w 225"/>
                  <a:gd name="T73" fmla="*/ 27 h 101"/>
                  <a:gd name="T74" fmla="*/ 18 w 225"/>
                  <a:gd name="T75" fmla="*/ 32 h 101"/>
                  <a:gd name="T76" fmla="*/ 16 w 225"/>
                  <a:gd name="T77" fmla="*/ 36 h 101"/>
                  <a:gd name="T78" fmla="*/ 14 w 225"/>
                  <a:gd name="T79" fmla="*/ 41 h 101"/>
                  <a:gd name="T80" fmla="*/ 13 w 225"/>
                  <a:gd name="T81" fmla="*/ 46 h 101"/>
                  <a:gd name="T82" fmla="*/ 10 w 225"/>
                  <a:gd name="T83" fmla="*/ 49 h 101"/>
                  <a:gd name="T84" fmla="*/ 5 w 225"/>
                  <a:gd name="T85" fmla="*/ 47 h 101"/>
                  <a:gd name="T86" fmla="*/ 0 w 225"/>
                  <a:gd name="T87" fmla="*/ 40 h 101"/>
                  <a:gd name="T88" fmla="*/ 0 w 225"/>
                  <a:gd name="T89" fmla="*/ 38 h 1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25" h="101">
                    <a:moveTo>
                      <a:pt x="0" y="76"/>
                    </a:moveTo>
                    <a:lnTo>
                      <a:pt x="0" y="72"/>
                    </a:lnTo>
                    <a:lnTo>
                      <a:pt x="2" y="67"/>
                    </a:lnTo>
                    <a:lnTo>
                      <a:pt x="4" y="61"/>
                    </a:lnTo>
                    <a:lnTo>
                      <a:pt x="8" y="57"/>
                    </a:lnTo>
                    <a:lnTo>
                      <a:pt x="12" y="51"/>
                    </a:lnTo>
                    <a:lnTo>
                      <a:pt x="17" y="46"/>
                    </a:lnTo>
                    <a:lnTo>
                      <a:pt x="21" y="38"/>
                    </a:lnTo>
                    <a:lnTo>
                      <a:pt x="27" y="32"/>
                    </a:lnTo>
                    <a:lnTo>
                      <a:pt x="33" y="27"/>
                    </a:lnTo>
                    <a:lnTo>
                      <a:pt x="40" y="21"/>
                    </a:lnTo>
                    <a:lnTo>
                      <a:pt x="48" y="15"/>
                    </a:lnTo>
                    <a:lnTo>
                      <a:pt x="57" y="11"/>
                    </a:lnTo>
                    <a:lnTo>
                      <a:pt x="65" y="8"/>
                    </a:lnTo>
                    <a:lnTo>
                      <a:pt x="74" y="4"/>
                    </a:lnTo>
                    <a:lnTo>
                      <a:pt x="80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5" y="2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9" y="4"/>
                    </a:lnTo>
                    <a:lnTo>
                      <a:pt x="133" y="6"/>
                    </a:lnTo>
                    <a:lnTo>
                      <a:pt x="143" y="8"/>
                    </a:lnTo>
                    <a:lnTo>
                      <a:pt x="150" y="10"/>
                    </a:lnTo>
                    <a:lnTo>
                      <a:pt x="160" y="13"/>
                    </a:lnTo>
                    <a:lnTo>
                      <a:pt x="168" y="17"/>
                    </a:lnTo>
                    <a:lnTo>
                      <a:pt x="173" y="19"/>
                    </a:lnTo>
                    <a:lnTo>
                      <a:pt x="181" y="23"/>
                    </a:lnTo>
                    <a:lnTo>
                      <a:pt x="187" y="25"/>
                    </a:lnTo>
                    <a:lnTo>
                      <a:pt x="192" y="29"/>
                    </a:lnTo>
                    <a:lnTo>
                      <a:pt x="196" y="30"/>
                    </a:lnTo>
                    <a:lnTo>
                      <a:pt x="200" y="32"/>
                    </a:lnTo>
                    <a:lnTo>
                      <a:pt x="202" y="32"/>
                    </a:lnTo>
                    <a:lnTo>
                      <a:pt x="206" y="34"/>
                    </a:lnTo>
                    <a:lnTo>
                      <a:pt x="211" y="40"/>
                    </a:lnTo>
                    <a:lnTo>
                      <a:pt x="219" y="49"/>
                    </a:lnTo>
                    <a:lnTo>
                      <a:pt x="223" y="57"/>
                    </a:lnTo>
                    <a:lnTo>
                      <a:pt x="225" y="61"/>
                    </a:lnTo>
                    <a:lnTo>
                      <a:pt x="223" y="63"/>
                    </a:lnTo>
                    <a:lnTo>
                      <a:pt x="219" y="68"/>
                    </a:lnTo>
                    <a:lnTo>
                      <a:pt x="211" y="72"/>
                    </a:lnTo>
                    <a:lnTo>
                      <a:pt x="209" y="70"/>
                    </a:lnTo>
                    <a:lnTo>
                      <a:pt x="206" y="67"/>
                    </a:lnTo>
                    <a:lnTo>
                      <a:pt x="204" y="65"/>
                    </a:lnTo>
                    <a:lnTo>
                      <a:pt x="200" y="61"/>
                    </a:lnTo>
                    <a:lnTo>
                      <a:pt x="194" y="59"/>
                    </a:lnTo>
                    <a:lnTo>
                      <a:pt x="188" y="55"/>
                    </a:lnTo>
                    <a:lnTo>
                      <a:pt x="183" y="51"/>
                    </a:lnTo>
                    <a:lnTo>
                      <a:pt x="175" y="49"/>
                    </a:lnTo>
                    <a:lnTo>
                      <a:pt x="168" y="46"/>
                    </a:lnTo>
                    <a:lnTo>
                      <a:pt x="160" y="42"/>
                    </a:lnTo>
                    <a:lnTo>
                      <a:pt x="150" y="40"/>
                    </a:lnTo>
                    <a:lnTo>
                      <a:pt x="141" y="36"/>
                    </a:lnTo>
                    <a:lnTo>
                      <a:pt x="133" y="34"/>
                    </a:lnTo>
                    <a:lnTo>
                      <a:pt x="126" y="30"/>
                    </a:lnTo>
                    <a:lnTo>
                      <a:pt x="118" y="30"/>
                    </a:lnTo>
                    <a:lnTo>
                      <a:pt x="110" y="30"/>
                    </a:lnTo>
                    <a:lnTo>
                      <a:pt x="107" y="30"/>
                    </a:lnTo>
                    <a:lnTo>
                      <a:pt x="99" y="30"/>
                    </a:lnTo>
                    <a:lnTo>
                      <a:pt x="93" y="30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6" y="36"/>
                    </a:lnTo>
                    <a:lnTo>
                      <a:pt x="69" y="40"/>
                    </a:lnTo>
                    <a:lnTo>
                      <a:pt x="65" y="42"/>
                    </a:lnTo>
                    <a:lnTo>
                      <a:pt x="59" y="46"/>
                    </a:lnTo>
                    <a:lnTo>
                      <a:pt x="55" y="49"/>
                    </a:lnTo>
                    <a:lnTo>
                      <a:pt x="50" y="51"/>
                    </a:lnTo>
                    <a:lnTo>
                      <a:pt x="46" y="55"/>
                    </a:lnTo>
                    <a:lnTo>
                      <a:pt x="42" y="59"/>
                    </a:lnTo>
                    <a:lnTo>
                      <a:pt x="36" y="65"/>
                    </a:lnTo>
                    <a:lnTo>
                      <a:pt x="34" y="70"/>
                    </a:lnTo>
                    <a:lnTo>
                      <a:pt x="33" y="72"/>
                    </a:lnTo>
                    <a:lnTo>
                      <a:pt x="31" y="78"/>
                    </a:lnTo>
                    <a:lnTo>
                      <a:pt x="29" y="82"/>
                    </a:lnTo>
                    <a:lnTo>
                      <a:pt x="29" y="87"/>
                    </a:lnTo>
                    <a:lnTo>
                      <a:pt x="27" y="93"/>
                    </a:lnTo>
                    <a:lnTo>
                      <a:pt x="25" y="97"/>
                    </a:lnTo>
                    <a:lnTo>
                      <a:pt x="21" y="99"/>
                    </a:lnTo>
                    <a:lnTo>
                      <a:pt x="17" y="101"/>
                    </a:lnTo>
                    <a:lnTo>
                      <a:pt x="10" y="95"/>
                    </a:lnTo>
                    <a:lnTo>
                      <a:pt x="6" y="87"/>
                    </a:lnTo>
                    <a:lnTo>
                      <a:pt x="0" y="8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83" name="Text Box 81">
              <a:extLst>
                <a:ext uri="{FF2B5EF4-FFF2-40B4-BE49-F238E27FC236}">
                  <a16:creationId xmlns:a16="http://schemas.microsoft.com/office/drawing/2014/main" id="{FBE75897-19DB-DE4E-A789-4643179B1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2"/>
              <a:ext cx="39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Two-Photon Imaging</a:t>
              </a:r>
            </a:p>
          </p:txBody>
        </p:sp>
      </p:grpSp>
      <p:sp>
        <p:nvSpPr>
          <p:cNvPr id="7173" name="Rectangle 98">
            <a:extLst>
              <a:ext uri="{FF2B5EF4-FFF2-40B4-BE49-F238E27FC236}">
                <a16:creationId xmlns:a16="http://schemas.microsoft.com/office/drawing/2014/main" id="{E8FE3EE9-0077-8B45-939B-63CC9FA6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10000"/>
            <a:ext cx="1676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n-US"/>
          </a:p>
        </p:txBody>
      </p:sp>
      <p:sp>
        <p:nvSpPr>
          <p:cNvPr id="7174" name="Text Box 109">
            <a:extLst>
              <a:ext uri="{FF2B5EF4-FFF2-40B4-BE49-F238E27FC236}">
                <a16:creationId xmlns:a16="http://schemas.microsoft.com/office/drawing/2014/main" id="{BBBF9D1D-28ED-224F-8B8A-AE8F6A95E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325" y="13319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s-CO"/>
          </a:p>
        </p:txBody>
      </p:sp>
      <p:grpSp>
        <p:nvGrpSpPr>
          <p:cNvPr id="15525" name="Group 165">
            <a:extLst>
              <a:ext uri="{FF2B5EF4-FFF2-40B4-BE49-F238E27FC236}">
                <a16:creationId xmlns:a16="http://schemas.microsoft.com/office/drawing/2014/main" id="{3DFE0BAA-BD01-A94A-80FA-B24F10FA89D5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066800"/>
            <a:ext cx="762000" cy="990600"/>
            <a:chOff x="3504" y="672"/>
            <a:chExt cx="480" cy="624"/>
          </a:xfrm>
        </p:grpSpPr>
        <p:sp>
          <p:nvSpPr>
            <p:cNvPr id="7180" name="Line 80">
              <a:extLst>
                <a:ext uri="{FF2B5EF4-FFF2-40B4-BE49-F238E27FC236}">
                  <a16:creationId xmlns:a16="http://schemas.microsoft.com/office/drawing/2014/main" id="{5C29E465-BA4B-5C4B-BF45-2CC1D3215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672"/>
              <a:ext cx="1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Text Box 82">
              <a:extLst>
                <a:ext uri="{FF2B5EF4-FFF2-40B4-BE49-F238E27FC236}">
                  <a16:creationId xmlns:a16="http://schemas.microsoft.com/office/drawing/2014/main" id="{935486C2-6EE1-AC4D-BF92-B32C60944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864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2400" b="1">
                  <a:latin typeface="Comic Sans MS" panose="030F0902030302020204" pitchFamily="66" charset="0"/>
                </a:rPr>
                <a:t>X</a:t>
              </a:r>
              <a:r>
                <a:rPr lang="en-US" altLang="es-CO" sz="2400" b="1" baseline="-25000">
                  <a:latin typeface="Comic Sans MS" panose="030F0902030302020204" pitchFamily="66" charset="0"/>
                </a:rPr>
                <a:t>2</a:t>
              </a:r>
              <a:endParaRPr lang="en-US" altLang="es-CO" sz="2400" b="1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5523" name="Group 163">
            <a:extLst>
              <a:ext uri="{FF2B5EF4-FFF2-40B4-BE49-F238E27FC236}">
                <a16:creationId xmlns:a16="http://schemas.microsoft.com/office/drawing/2014/main" id="{7C02BBDC-48C4-1D40-9718-3614F9679E44}"/>
              </a:ext>
            </a:extLst>
          </p:cNvPr>
          <p:cNvGrpSpPr>
            <a:grpSpLocks/>
          </p:cNvGrpSpPr>
          <p:nvPr/>
        </p:nvGrpSpPr>
        <p:grpSpPr bwMode="auto">
          <a:xfrm>
            <a:off x="6553261" y="3198813"/>
            <a:ext cx="1981141" cy="1357312"/>
            <a:chOff x="3168" y="2015"/>
            <a:chExt cx="1296" cy="855"/>
          </a:xfrm>
        </p:grpSpPr>
        <p:graphicFrame>
          <p:nvGraphicFramePr>
            <p:cNvPr id="7177" name="Object 108">
              <a:extLst>
                <a:ext uri="{FF2B5EF4-FFF2-40B4-BE49-F238E27FC236}">
                  <a16:creationId xmlns:a16="http://schemas.microsoft.com/office/drawing/2014/main" id="{93D5E1F1-A437-4145-94C4-F57DE8E27F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8" y="2068"/>
            <a:ext cx="1186" cy="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Bitmap Image" r:id="rId12" imgW="1822450" imgH="1041400" progId="Paint.Picture">
                    <p:embed/>
                  </p:oleObj>
                </mc:Choice>
                <mc:Fallback>
                  <p:oleObj name="Bitmap Image" r:id="rId12" imgW="1822450" imgH="1041400" progId="Paint.Picture">
                    <p:embed/>
                    <p:pic>
                      <p:nvPicPr>
                        <p:cNvPr id="7177" name="Object 108">
                          <a:extLst>
                            <a:ext uri="{FF2B5EF4-FFF2-40B4-BE49-F238E27FC236}">
                              <a16:creationId xmlns:a16="http://schemas.microsoft.com/office/drawing/2014/main" id="{93D5E1F1-A437-4145-94C4-F57DE8E27F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8" y="2068"/>
                          <a:ext cx="1186" cy="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Text Box 111">
              <a:extLst>
                <a:ext uri="{FF2B5EF4-FFF2-40B4-BE49-F238E27FC236}">
                  <a16:creationId xmlns:a16="http://schemas.microsoft.com/office/drawing/2014/main" id="{8C652C72-D3B2-3741-A866-BD71DF1FC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2677"/>
              <a:ext cx="515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X</a:t>
              </a:r>
              <a:r>
                <a:rPr lang="en-US" altLang="es-CO" sz="1400" b="1" baseline="-25000">
                  <a:latin typeface="Comic Sans MS" panose="030F0902030302020204" pitchFamily="66" charset="0"/>
                </a:rPr>
                <a:t>2</a:t>
              </a:r>
              <a:endParaRPr lang="en-US" altLang="es-CO" sz="1400" b="1">
                <a:latin typeface="Comic Sans MS" panose="030F0902030302020204" pitchFamily="66" charset="0"/>
              </a:endParaRPr>
            </a:p>
          </p:txBody>
        </p:sp>
        <p:sp>
          <p:nvSpPr>
            <p:cNvPr id="7179" name="Text Box 112">
              <a:extLst>
                <a:ext uri="{FF2B5EF4-FFF2-40B4-BE49-F238E27FC236}">
                  <a16:creationId xmlns:a16="http://schemas.microsoft.com/office/drawing/2014/main" id="{DFD5171B-BD1E-9B4F-92D3-255906F58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5" y="2168"/>
              <a:ext cx="508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C.C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3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E11F-9E25-894E-ACA5-F04ACEE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Correlations</a:t>
            </a:r>
          </a:p>
        </p:txBody>
      </p:sp>
      <p:grpSp>
        <p:nvGrpSpPr>
          <p:cNvPr id="20" name="Grupo 10">
            <a:extLst>
              <a:ext uri="{FF2B5EF4-FFF2-40B4-BE49-F238E27FC236}">
                <a16:creationId xmlns:a16="http://schemas.microsoft.com/office/drawing/2014/main" id="{1DBCFB77-3800-7444-82E6-85ECCF9F4B87}"/>
              </a:ext>
            </a:extLst>
          </p:cNvPr>
          <p:cNvGrpSpPr/>
          <p:nvPr/>
        </p:nvGrpSpPr>
        <p:grpSpPr>
          <a:xfrm>
            <a:off x="7383985" y="3815368"/>
            <a:ext cx="3021432" cy="1911351"/>
            <a:chOff x="4942936" y="4123505"/>
            <a:chExt cx="4019909" cy="2354940"/>
          </a:xfrm>
        </p:grpSpPr>
        <p:sp>
          <p:nvSpPr>
            <p:cNvPr id="21" name="Rectángulo 8">
              <a:extLst>
                <a:ext uri="{FF2B5EF4-FFF2-40B4-BE49-F238E27FC236}">
                  <a16:creationId xmlns:a16="http://schemas.microsoft.com/office/drawing/2014/main" id="{E374A6E9-CC11-3B40-9643-D115C9710B79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51B58F4C-DCD9-B443-BBC1-A0E4ACB56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3913" y="5132433"/>
              <a:ext cx="667170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9933FF"/>
                  </a:solidFill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F642258B-54A9-2E49-9A42-05E62F802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/>
            </a:p>
          </p:txBody>
        </p:sp>
        <p:grpSp>
          <p:nvGrpSpPr>
            <p:cNvPr id="24" name="Grupo 131">
              <a:extLst>
                <a:ext uri="{FF2B5EF4-FFF2-40B4-BE49-F238E27FC236}">
                  <a16:creationId xmlns:a16="http://schemas.microsoft.com/office/drawing/2014/main" id="{91FEFBB8-FB84-5149-AA4A-02E85E1DF7CF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29" name="Grupo 133">
                <a:extLst>
                  <a:ext uri="{FF2B5EF4-FFF2-40B4-BE49-F238E27FC236}">
                    <a16:creationId xmlns:a16="http://schemas.microsoft.com/office/drawing/2014/main" id="{0694B6C0-C3FD-2345-A178-75954C781C0E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36" name="Elipse 139">
                  <a:extLst>
                    <a:ext uri="{FF2B5EF4-FFF2-40B4-BE49-F238E27FC236}">
                      <a16:creationId xmlns:a16="http://schemas.microsoft.com/office/drawing/2014/main" id="{2F2BA8A7-97BA-4C4E-8ED7-1B22F9313625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Elipse 140">
                  <a:extLst>
                    <a:ext uri="{FF2B5EF4-FFF2-40B4-BE49-F238E27FC236}">
                      <a16:creationId xmlns:a16="http://schemas.microsoft.com/office/drawing/2014/main" id="{B2BFB308-D752-E246-B4F5-1E9C207764DF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Elipse 141">
                  <a:extLst>
                    <a:ext uri="{FF2B5EF4-FFF2-40B4-BE49-F238E27FC236}">
                      <a16:creationId xmlns:a16="http://schemas.microsoft.com/office/drawing/2014/main" id="{D55ED154-2AE2-BF44-99FE-33288369DFC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Elipse 142">
                  <a:extLst>
                    <a:ext uri="{FF2B5EF4-FFF2-40B4-BE49-F238E27FC236}">
                      <a16:creationId xmlns:a16="http://schemas.microsoft.com/office/drawing/2014/main" id="{CE2496C6-3BC6-4849-BBE0-C7DDB469558B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upo 134">
                <a:extLst>
                  <a:ext uri="{FF2B5EF4-FFF2-40B4-BE49-F238E27FC236}">
                    <a16:creationId xmlns:a16="http://schemas.microsoft.com/office/drawing/2014/main" id="{C0EC157D-7ACC-254F-97FB-C387046026B4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32" name="Elipse 135">
                  <a:extLst>
                    <a:ext uri="{FF2B5EF4-FFF2-40B4-BE49-F238E27FC236}">
                      <a16:creationId xmlns:a16="http://schemas.microsoft.com/office/drawing/2014/main" id="{110E1EAF-6A75-8749-9296-BC8B3957A64A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Elipse 136">
                  <a:extLst>
                    <a:ext uri="{FF2B5EF4-FFF2-40B4-BE49-F238E27FC236}">
                      <a16:creationId xmlns:a16="http://schemas.microsoft.com/office/drawing/2014/main" id="{EF65C47A-D2FE-0A47-AD47-78190715BA17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Elipse 137">
                  <a:extLst>
                    <a:ext uri="{FF2B5EF4-FFF2-40B4-BE49-F238E27FC236}">
                      <a16:creationId xmlns:a16="http://schemas.microsoft.com/office/drawing/2014/main" id="{F45A99C2-31FD-B643-9901-44EAA64006D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Elipse 138">
                  <a:extLst>
                    <a:ext uri="{FF2B5EF4-FFF2-40B4-BE49-F238E27FC236}">
                      <a16:creationId xmlns:a16="http://schemas.microsoft.com/office/drawing/2014/main" id="{7B0B9D1A-6669-0C45-8B92-D00C9A974F65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Shape 82">
                <a:extLst>
                  <a:ext uri="{FF2B5EF4-FFF2-40B4-BE49-F238E27FC236}">
                    <a16:creationId xmlns:a16="http://schemas.microsoft.com/office/drawing/2014/main" id="{E39F96A3-58E5-C441-A764-89BFA9A088D9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/>
              </a:p>
            </p:txBody>
          </p:sp>
        </p:grpSp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7822CD66-B19F-E14F-89D6-5683867F0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81A24D0D-19D2-164D-8465-518F56B6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527784" y="4941481"/>
              <a:ext cx="76335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CC0000"/>
                  </a:solidFill>
                  <a:latin typeface="Comic Sans MS" pitchFamily="66" charset="0"/>
                </a:rPr>
                <a:t>Signal</a:t>
              </a: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7A48F4DC-41B6-BC40-87E0-90EE38471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465750" y="5927509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CC0000"/>
                  </a:solidFill>
                  <a:latin typeface="Comic Sans MS" pitchFamily="66" charset="0"/>
                </a:rPr>
                <a:t>Idler</a:t>
              </a:r>
            </a:p>
          </p:txBody>
        </p:sp>
        <p:sp>
          <p:nvSpPr>
            <p:cNvPr id="28" name="CuadroTexto 9">
              <a:extLst>
                <a:ext uri="{FF2B5EF4-FFF2-40B4-BE49-F238E27FC236}">
                  <a16:creationId xmlns:a16="http://schemas.microsoft.com/office/drawing/2014/main" id="{AD0061F6-DC3F-8F46-BB63-71378938BA77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SPDC</a:t>
              </a:r>
            </a:p>
            <a:p>
              <a:r>
                <a:rPr lang="es-CO" sz="1400" dirty="0">
                  <a:solidFill>
                    <a:schemeClr val="bg1"/>
                  </a:solidFill>
                </a:rPr>
                <a:t>(</a:t>
              </a:r>
              <a:r>
                <a:rPr lang="es-CO" sz="1400" dirty="0" err="1">
                  <a:solidFill>
                    <a:schemeClr val="bg1"/>
                  </a:solidFill>
                </a:rPr>
                <a:t>spontaneous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parametric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down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conversion</a:t>
              </a:r>
              <a:r>
                <a:rPr lang="es-CO" sz="1400" dirty="0">
                  <a:solidFill>
                    <a:schemeClr val="bg1"/>
                  </a:solidFill>
                </a:rPr>
                <a:t>)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637ED29-7FFB-A447-BA02-2555C155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45" y="1320575"/>
            <a:ext cx="1920112" cy="1784802"/>
          </a:xfrm>
          <a:prstGeom prst="rect">
            <a:avLst/>
          </a:prstGeo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BDE9ABE7-3C84-3648-9ADC-6D3F231A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1196" y="-157163"/>
            <a:ext cx="6284407" cy="7015163"/>
          </a:xfrm>
        </p:spPr>
      </p:pic>
    </p:spTree>
    <p:extLst>
      <p:ext uri="{BB962C8B-B14F-4D97-AF65-F5344CB8AC3E}">
        <p14:creationId xmlns:p14="http://schemas.microsoft.com/office/powerpoint/2010/main" val="34761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C2F4-2DD5-0842-BD37-48724F7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Tunable </a:t>
            </a:r>
            <a:r>
              <a:rPr lang="en-US" dirty="0"/>
              <a:t>Spatial Correlations </a:t>
            </a:r>
          </a:p>
        </p:txBody>
      </p:sp>
      <p:grpSp>
        <p:nvGrpSpPr>
          <p:cNvPr id="4" name="Grupo 10">
            <a:extLst>
              <a:ext uri="{FF2B5EF4-FFF2-40B4-BE49-F238E27FC236}">
                <a16:creationId xmlns:a16="http://schemas.microsoft.com/office/drawing/2014/main" id="{5547947E-E458-564D-87CA-CA921823FE32}"/>
              </a:ext>
            </a:extLst>
          </p:cNvPr>
          <p:cNvGrpSpPr/>
          <p:nvPr/>
        </p:nvGrpSpPr>
        <p:grpSpPr>
          <a:xfrm>
            <a:off x="838200" y="3198211"/>
            <a:ext cx="2262188" cy="1726291"/>
            <a:chOff x="4942936" y="4123505"/>
            <a:chExt cx="4019909" cy="2354940"/>
          </a:xfrm>
        </p:grpSpPr>
        <p:sp>
          <p:nvSpPr>
            <p:cNvPr id="5" name="Rectángulo 8">
              <a:extLst>
                <a:ext uri="{FF2B5EF4-FFF2-40B4-BE49-F238E27FC236}">
                  <a16:creationId xmlns:a16="http://schemas.microsoft.com/office/drawing/2014/main" id="{F47F54E2-973A-364C-9B78-F84165693DAA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F28E1798-2191-0849-9531-E6DCE2F84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9121" y="5019495"/>
              <a:ext cx="1185561" cy="46184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9933FF"/>
                  </a:solidFill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38F35CED-C000-8D4A-930B-6A2BAC1E8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/>
            </a:p>
          </p:txBody>
        </p:sp>
        <p:grpSp>
          <p:nvGrpSpPr>
            <p:cNvPr id="8" name="Grupo 131">
              <a:extLst>
                <a:ext uri="{FF2B5EF4-FFF2-40B4-BE49-F238E27FC236}">
                  <a16:creationId xmlns:a16="http://schemas.microsoft.com/office/drawing/2014/main" id="{3862F5B9-F8DC-2342-B0F8-BB8063DC7947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13" name="Grupo 133">
                <a:extLst>
                  <a:ext uri="{FF2B5EF4-FFF2-40B4-BE49-F238E27FC236}">
                    <a16:creationId xmlns:a16="http://schemas.microsoft.com/office/drawing/2014/main" id="{5BAC9FCA-D7F6-D24C-A047-4E3AB4E5C7B2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20" name="Elipse 139">
                  <a:extLst>
                    <a:ext uri="{FF2B5EF4-FFF2-40B4-BE49-F238E27FC236}">
                      <a16:creationId xmlns:a16="http://schemas.microsoft.com/office/drawing/2014/main" id="{58E34278-3C2F-8B48-A8FE-F9772F507D04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lipse 140">
                  <a:extLst>
                    <a:ext uri="{FF2B5EF4-FFF2-40B4-BE49-F238E27FC236}">
                      <a16:creationId xmlns:a16="http://schemas.microsoft.com/office/drawing/2014/main" id="{D5542644-BFBD-F64B-A447-6AB18F57EDC4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Elipse 141">
                  <a:extLst>
                    <a:ext uri="{FF2B5EF4-FFF2-40B4-BE49-F238E27FC236}">
                      <a16:creationId xmlns:a16="http://schemas.microsoft.com/office/drawing/2014/main" id="{8B5E681C-F638-B54D-B4D8-2FCD2E313B6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Elipse 142">
                  <a:extLst>
                    <a:ext uri="{FF2B5EF4-FFF2-40B4-BE49-F238E27FC236}">
                      <a16:creationId xmlns:a16="http://schemas.microsoft.com/office/drawing/2014/main" id="{E496CDD1-5C29-7947-87BE-28D6481A3E5A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upo 134">
                <a:extLst>
                  <a:ext uri="{FF2B5EF4-FFF2-40B4-BE49-F238E27FC236}">
                    <a16:creationId xmlns:a16="http://schemas.microsoft.com/office/drawing/2014/main" id="{786075C0-1D5E-AE44-B09B-1986F37171A5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16" name="Elipse 135">
                  <a:extLst>
                    <a:ext uri="{FF2B5EF4-FFF2-40B4-BE49-F238E27FC236}">
                      <a16:creationId xmlns:a16="http://schemas.microsoft.com/office/drawing/2014/main" id="{4943BBDF-2413-BE4E-855E-3EA70F7EF557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Elipse 136">
                  <a:extLst>
                    <a:ext uri="{FF2B5EF4-FFF2-40B4-BE49-F238E27FC236}">
                      <a16:creationId xmlns:a16="http://schemas.microsoft.com/office/drawing/2014/main" id="{5799E628-F264-9E43-8B27-4301194A738E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Elipse 137">
                  <a:extLst>
                    <a:ext uri="{FF2B5EF4-FFF2-40B4-BE49-F238E27FC236}">
                      <a16:creationId xmlns:a16="http://schemas.microsoft.com/office/drawing/2014/main" id="{5694EDF9-4A60-2744-BF10-58F4FFAE20FD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Elipse 138">
                  <a:extLst>
                    <a:ext uri="{FF2B5EF4-FFF2-40B4-BE49-F238E27FC236}">
                      <a16:creationId xmlns:a16="http://schemas.microsoft.com/office/drawing/2014/main" id="{3DCCEC1F-A944-4E4F-AEEA-918319550041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Shape 82">
                <a:extLst>
                  <a:ext uri="{FF2B5EF4-FFF2-40B4-BE49-F238E27FC236}">
                    <a16:creationId xmlns:a16="http://schemas.microsoft.com/office/drawing/2014/main" id="{03E42D02-564C-C049-B75C-99D1985F7FC0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/>
              </a:p>
            </p:txBody>
          </p:sp>
        </p:grp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CFDF87A-AEE6-C64F-BE90-A7950B321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6E730C87-6906-6042-8753-2673F1FBE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527784" y="4941481"/>
              <a:ext cx="76335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CC0000"/>
                  </a:solidFill>
                  <a:latin typeface="Comic Sans MS" pitchFamily="66" charset="0"/>
                </a:rPr>
                <a:t>Signal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F6062E55-F832-934C-AF2D-FD832E06D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465750" y="5927509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CC0000"/>
                  </a:solidFill>
                  <a:latin typeface="Comic Sans MS" pitchFamily="66" charset="0"/>
                </a:rPr>
                <a:t>Idler</a:t>
              </a:r>
            </a:p>
          </p:txBody>
        </p:sp>
        <p:sp>
          <p:nvSpPr>
            <p:cNvPr id="12" name="CuadroTexto 9">
              <a:extLst>
                <a:ext uri="{FF2B5EF4-FFF2-40B4-BE49-F238E27FC236}">
                  <a16:creationId xmlns:a16="http://schemas.microsoft.com/office/drawing/2014/main" id="{3956DF73-89CE-6C40-BC76-6246F5C0C298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SPDC</a:t>
              </a:r>
            </a:p>
            <a:p>
              <a:r>
                <a:rPr lang="es-CO" sz="1400" dirty="0">
                  <a:solidFill>
                    <a:schemeClr val="bg1"/>
                  </a:solidFill>
                </a:rPr>
                <a:t>(</a:t>
              </a:r>
              <a:r>
                <a:rPr lang="es-CO" sz="1400" dirty="0" err="1">
                  <a:solidFill>
                    <a:schemeClr val="bg1"/>
                  </a:solidFill>
                </a:rPr>
                <a:t>spontaneous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parametric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down</a:t>
              </a:r>
              <a:r>
                <a:rPr lang="es-CO" sz="1400" dirty="0">
                  <a:solidFill>
                    <a:schemeClr val="bg1"/>
                  </a:solidFill>
                </a:rPr>
                <a:t> </a:t>
              </a:r>
              <a:r>
                <a:rPr lang="es-CO" sz="1400" dirty="0" err="1">
                  <a:solidFill>
                    <a:schemeClr val="bg1"/>
                  </a:solidFill>
                </a:rPr>
                <a:t>conversion</a:t>
              </a:r>
              <a:r>
                <a:rPr lang="es-CO" sz="1400" dirty="0">
                  <a:solidFill>
                    <a:schemeClr val="bg1"/>
                  </a:solidFill>
                </a:rPr>
                <a:t>)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upo 1">
            <a:extLst>
              <a:ext uri="{FF2B5EF4-FFF2-40B4-BE49-F238E27FC236}">
                <a16:creationId xmlns:a16="http://schemas.microsoft.com/office/drawing/2014/main" id="{56058B34-3E46-6D4B-BC6C-C22323AC038B}"/>
              </a:ext>
            </a:extLst>
          </p:cNvPr>
          <p:cNvGrpSpPr/>
          <p:nvPr/>
        </p:nvGrpSpPr>
        <p:grpSpPr>
          <a:xfrm>
            <a:off x="4435318" y="1510992"/>
            <a:ext cx="2782177" cy="4529179"/>
            <a:chOff x="449826" y="2233930"/>
            <a:chExt cx="2782177" cy="4529179"/>
          </a:xfrm>
        </p:grpSpPr>
        <p:pic>
          <p:nvPicPr>
            <p:cNvPr id="47" name="Imagen 32">
              <a:extLst>
                <a:ext uri="{FF2B5EF4-FFF2-40B4-BE49-F238E27FC236}">
                  <a16:creationId xmlns:a16="http://schemas.microsoft.com/office/drawing/2014/main" id="{48D6D18F-9D4A-7444-A410-E525092E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33"/>
            <a:stretch/>
          </p:blipFill>
          <p:spPr>
            <a:xfrm>
              <a:off x="1756215" y="2233930"/>
              <a:ext cx="1475788" cy="4529179"/>
            </a:xfrm>
            <a:prstGeom prst="rect">
              <a:avLst/>
            </a:prstGeom>
          </p:spPr>
        </p:pic>
        <p:sp>
          <p:nvSpPr>
            <p:cNvPr id="48" name="Rectángulo redondeado 34">
              <a:extLst>
                <a:ext uri="{FF2B5EF4-FFF2-40B4-BE49-F238E27FC236}">
                  <a16:creationId xmlns:a16="http://schemas.microsoft.com/office/drawing/2014/main" id="{9C63D28C-5655-1941-AE2F-1C0E5E253DBD}"/>
                </a:ext>
              </a:extLst>
            </p:cNvPr>
            <p:cNvSpPr/>
            <p:nvPr/>
          </p:nvSpPr>
          <p:spPr>
            <a:xfrm rot="16200000">
              <a:off x="-543656" y="4087549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y-direction</a:t>
              </a:r>
            </a:p>
          </p:txBody>
        </p:sp>
      </p:grpSp>
      <p:grpSp>
        <p:nvGrpSpPr>
          <p:cNvPr id="49" name="Grupo 2">
            <a:extLst>
              <a:ext uri="{FF2B5EF4-FFF2-40B4-BE49-F238E27FC236}">
                <a16:creationId xmlns:a16="http://schemas.microsoft.com/office/drawing/2014/main" id="{CDAD7073-B2F2-D741-9DAC-D1E8337D2EE2}"/>
              </a:ext>
            </a:extLst>
          </p:cNvPr>
          <p:cNvGrpSpPr/>
          <p:nvPr/>
        </p:nvGrpSpPr>
        <p:grpSpPr>
          <a:xfrm>
            <a:off x="9278936" y="1510991"/>
            <a:ext cx="2487582" cy="4512756"/>
            <a:chOff x="5293445" y="2233930"/>
            <a:chExt cx="2487582" cy="4512756"/>
          </a:xfrm>
        </p:grpSpPr>
        <p:pic>
          <p:nvPicPr>
            <p:cNvPr id="50" name="Imagen 27">
              <a:extLst>
                <a:ext uri="{FF2B5EF4-FFF2-40B4-BE49-F238E27FC236}">
                  <a16:creationId xmlns:a16="http://schemas.microsoft.com/office/drawing/2014/main" id="{250E9975-1E51-BB48-9810-98B392E84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1"/>
            <a:stretch/>
          </p:blipFill>
          <p:spPr>
            <a:xfrm>
              <a:off x="6261079" y="2233930"/>
              <a:ext cx="1519948" cy="4512756"/>
            </a:xfrm>
            <a:prstGeom prst="rect">
              <a:avLst/>
            </a:prstGeom>
          </p:spPr>
        </p:pic>
        <p:sp>
          <p:nvSpPr>
            <p:cNvPr id="51" name="Rectángulo redondeado 28">
              <a:extLst>
                <a:ext uri="{FF2B5EF4-FFF2-40B4-BE49-F238E27FC236}">
                  <a16:creationId xmlns:a16="http://schemas.microsoft.com/office/drawing/2014/main" id="{B9CDCA1E-E9B6-D84E-880E-9B4325380BC3}"/>
                </a:ext>
              </a:extLst>
            </p:cNvPr>
            <p:cNvSpPr/>
            <p:nvPr/>
          </p:nvSpPr>
          <p:spPr>
            <a:xfrm rot="16200000">
              <a:off x="4299963" y="3957054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x-direction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F74C85F-7FD0-3646-AEC9-AEAD084C4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43" y="1396807"/>
            <a:ext cx="1920112" cy="1784802"/>
          </a:xfrm>
          <a:prstGeom prst="rect">
            <a:avLst/>
          </a:prstGeo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371524AD-5458-BC40-B85E-A2C630E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5543" y="4978714"/>
            <a:ext cx="2870200" cy="1600200"/>
          </a:xfrm>
        </p:spPr>
      </p:pic>
    </p:spTree>
    <p:extLst>
      <p:ext uri="{BB962C8B-B14F-4D97-AF65-F5344CB8AC3E}">
        <p14:creationId xmlns:p14="http://schemas.microsoft.com/office/powerpoint/2010/main" val="25963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F40-07DC-3944-98C3-99B6F176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for Correlations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75C24-71A3-474B-9F1E-4A8CDC8B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12" y="2113688"/>
            <a:ext cx="7123176" cy="45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92F6-520C-404F-A398-92362007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0F6739A-5911-C547-B0DE-FA183E6D6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4368" y="1690688"/>
            <a:ext cx="6320282" cy="472162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E2DD6A-8E8A-054E-A620-C8CD69B8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68" y="1690688"/>
            <a:ext cx="6314186" cy="4717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9734C2-11ED-6D40-B853-35C819B6A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33" r="4266" b="17334"/>
          <a:stretch/>
        </p:blipFill>
        <p:spPr>
          <a:xfrm>
            <a:off x="8654160" y="2521629"/>
            <a:ext cx="3537839" cy="2649106"/>
          </a:xfrm>
          <a:prstGeom prst="rect">
            <a:avLst/>
          </a:prstGeom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8DE1D8A-6D62-114F-9185-1C8AF8F539C0}"/>
              </a:ext>
            </a:extLst>
          </p:cNvPr>
          <p:cNvCxnSpPr/>
          <p:nvPr/>
        </p:nvCxnSpPr>
        <p:spPr>
          <a:xfrm>
            <a:off x="8040130" y="3847070"/>
            <a:ext cx="897924" cy="90616"/>
          </a:xfrm>
          <a:prstGeom prst="curvedConnector3">
            <a:avLst>
              <a:gd name="adj1" fmla="val -4128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7 -1.85185E-6 L 1.05 -0.66412 L 1.05 -0.66204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00" y="-3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BA7F-4232-3A43-9334-504CC227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6F76A-9093-4D41-8365-B82C325AC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87350"/>
            <a:ext cx="6295390" cy="1111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5F8B0E-C751-7245-BB39-B565328E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73" y="-1"/>
            <a:ext cx="3789928" cy="283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4BA3-349F-374B-A44D-82981F668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3161351"/>
            <a:ext cx="5758434" cy="2626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8EA07-35D5-3942-B1B9-0B89CCB6B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0" y="3158987"/>
            <a:ext cx="2756916" cy="2629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DA847-53DE-1D4D-8D4C-D439036B7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1588" y="4266662"/>
            <a:ext cx="1156062" cy="11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321</Words>
  <Application>Microsoft Macintosh PowerPoint</Application>
  <PresentationFormat>Widescreen</PresentationFormat>
  <Paragraphs>150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Gill Sans</vt:lpstr>
      <vt:lpstr>Helvetica Light</vt:lpstr>
      <vt:lpstr>Office Theme</vt:lpstr>
      <vt:lpstr>Bitmap Image</vt:lpstr>
      <vt:lpstr>Equation</vt:lpstr>
      <vt:lpstr>Two-photon Imaging Using tunable Spatial Correlations</vt:lpstr>
      <vt:lpstr>Outline</vt:lpstr>
      <vt:lpstr>PowerPoint Presentation</vt:lpstr>
      <vt:lpstr>PowerPoint Presentation</vt:lpstr>
      <vt:lpstr>Spatial Correlations</vt:lpstr>
      <vt:lpstr>Tunable Spatial Correlations </vt:lpstr>
      <vt:lpstr>Experimental Setup for Correlations</vt:lpstr>
      <vt:lpstr>Experiment</vt:lpstr>
      <vt:lpstr>Theory</vt:lpstr>
      <vt:lpstr>Experimental Procedure 1.Finding the correlated photons</vt:lpstr>
      <vt:lpstr>Experimental Procedure 2. Measuring Spatial Correlations</vt:lpstr>
      <vt:lpstr>Experimental Procedure 3. Mask Alignment: Used Masks</vt:lpstr>
      <vt:lpstr>Experimental Procedure 3. Mask Alignment</vt:lpstr>
      <vt:lpstr>Experimental Procedure 3. Mask Alignment</vt:lpstr>
      <vt:lpstr>Experimental Procedure 4. Two-photon Imaging</vt:lpstr>
      <vt:lpstr>Theory vs. Experiment</vt:lpstr>
      <vt:lpstr>Theory vs. Experiment</vt:lpstr>
      <vt:lpstr>Time Table</vt:lpstr>
      <vt:lpstr>Future 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Two-photon Imaging Using tuneable Spatial Correlations</dc:title>
  <dc:creator>Juan Sebastian Vargas Ahumada</dc:creator>
  <cp:lastModifiedBy>Juan Sebastian Vargas Ahumada</cp:lastModifiedBy>
  <cp:revision>38</cp:revision>
  <dcterms:created xsi:type="dcterms:W3CDTF">2018-03-16T16:34:55Z</dcterms:created>
  <dcterms:modified xsi:type="dcterms:W3CDTF">2018-03-20T12:33:54Z</dcterms:modified>
</cp:coreProperties>
</file>